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65" r:id="rId6"/>
    <p:sldId id="266" r:id="rId7"/>
    <p:sldId id="267" r:id="rId8"/>
    <p:sldId id="258" r:id="rId9"/>
    <p:sldId id="259" r:id="rId10"/>
    <p:sldId id="260" r:id="rId11"/>
    <p:sldId id="268" r:id="rId12"/>
    <p:sldId id="261" r:id="rId13"/>
    <p:sldId id="270" r:id="rId14"/>
    <p:sldId id="26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D5614A-2A86-431D-B5FC-BE61B962E28D}" v="2405" dt="2021-02-13T15:00:08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D8D5614A-2A86-431D-B5FC-BE61B962E28D}"/>
    <pc:docChg chg="modSld">
      <pc:chgData name="" userId="" providerId="" clId="Web-{D8D5614A-2A86-431D-B5FC-BE61B962E28D}" dt="2021-02-13T13:26:31.058" v="7" actId="20577"/>
      <pc:docMkLst>
        <pc:docMk/>
      </pc:docMkLst>
      <pc:sldChg chg="modSp">
        <pc:chgData name="" userId="" providerId="" clId="Web-{D8D5614A-2A86-431D-B5FC-BE61B962E28D}" dt="2021-02-13T13:26:31.058" v="7" actId="20577"/>
        <pc:sldMkLst>
          <pc:docMk/>
          <pc:sldMk cId="650317164" sldId="256"/>
        </pc:sldMkLst>
        <pc:spChg chg="mod">
          <ac:chgData name="" userId="" providerId="" clId="Web-{D8D5614A-2A86-431D-B5FC-BE61B962E28D}" dt="2021-02-13T13:26:31.058" v="7" actId="20577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" userId="" providerId="" clId="Web-{D8D5614A-2A86-431D-B5FC-BE61B962E28D}" dt="2021-02-13T13:26:23.526" v="0" actId="1076"/>
          <ac:spMkLst>
            <pc:docMk/>
            <pc:sldMk cId="650317164" sldId="256"/>
            <ac:spMk id="3" creationId="{00000000-0000-0000-0000-000000000000}"/>
          </ac:spMkLst>
        </pc:spChg>
      </pc:sldChg>
    </pc:docChg>
  </pc:docChgLst>
  <pc:docChgLst>
    <pc:chgData name="Amelia Dawidowicz" userId="S::amelia.dawidowicz@ze1swiebodzin.edu.pl::39d82653-7f1e-4318-a080-23f0f51b062a" providerId="AD" clId="Web-{D8D5614A-2A86-431D-B5FC-BE61B962E28D}"/>
    <pc:docChg chg="addSld delSld modSld">
      <pc:chgData name="Amelia Dawidowicz" userId="S::amelia.dawidowicz@ze1swiebodzin.edu.pl::39d82653-7f1e-4318-a080-23f0f51b062a" providerId="AD" clId="Web-{D8D5614A-2A86-431D-B5FC-BE61B962E28D}" dt="2021-02-13T15:00:30.849" v="1214"/>
      <pc:docMkLst>
        <pc:docMk/>
      </pc:docMkLst>
      <pc:sldChg chg="addSp delSp modSp mod setBg">
        <pc:chgData name="Amelia Dawidowicz" userId="S::amelia.dawidowicz@ze1swiebodzin.edu.pl::39d82653-7f1e-4318-a080-23f0f51b062a" providerId="AD" clId="Web-{D8D5614A-2A86-431D-B5FC-BE61B962E28D}" dt="2021-02-13T14:42:58.608" v="1106"/>
        <pc:sldMkLst>
          <pc:docMk/>
          <pc:sldMk cId="650317164" sldId="256"/>
        </pc:sldMkLst>
        <pc:spChg chg="mod ord">
          <ac:chgData name="Amelia Dawidowicz" userId="S::amelia.dawidowicz@ze1swiebodzin.edu.pl::39d82653-7f1e-4318-a080-23f0f51b062a" providerId="AD" clId="Web-{D8D5614A-2A86-431D-B5FC-BE61B962E28D}" dt="2021-02-13T14:42:58.608" v="1106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Amelia Dawidowicz" userId="S::amelia.dawidowicz@ze1swiebodzin.edu.pl::39d82653-7f1e-4318-a080-23f0f51b062a" providerId="AD" clId="Web-{D8D5614A-2A86-431D-B5FC-BE61B962E28D}" dt="2021-02-13T14:42:58.608" v="1106"/>
          <ac:spMkLst>
            <pc:docMk/>
            <pc:sldMk cId="650317164" sldId="256"/>
            <ac:spMk id="3" creationId="{00000000-0000-0000-0000-000000000000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4:42:58.608" v="1106"/>
          <ac:spMkLst>
            <pc:docMk/>
            <pc:sldMk cId="650317164" sldId="256"/>
            <ac:spMk id="5" creationId="{23962611-DFD5-4092-AAFD-559E3DFCE2C9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42:58.592" v="1105"/>
          <ac:spMkLst>
            <pc:docMk/>
            <pc:sldMk cId="650317164" sldId="256"/>
            <ac:spMk id="8" creationId="{88294908-8B00-4F58-BBBA-20F71A40AA9E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42:58.592" v="1105"/>
          <ac:spMkLst>
            <pc:docMk/>
            <pc:sldMk cId="650317164" sldId="256"/>
            <ac:spMk id="10" creationId="{4364C879-1404-4203-8E9D-CC5DE0A621A2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42:58.592" v="1105"/>
          <ac:spMkLst>
            <pc:docMk/>
            <pc:sldMk cId="650317164" sldId="256"/>
            <ac:spMk id="12" creationId="{84617302-4B0D-4351-A6BB-6F0930D943AC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42:58.592" v="1105"/>
          <ac:spMkLst>
            <pc:docMk/>
            <pc:sldMk cId="650317164" sldId="256"/>
            <ac:spMk id="14" creationId="{DA2C7802-C2E0-4218-8F89-8DD7CCD2CD1C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42:58.592" v="1105"/>
          <ac:spMkLst>
            <pc:docMk/>
            <pc:sldMk cId="650317164" sldId="256"/>
            <ac:spMk id="16" creationId="{A6D7111A-21E5-4EE9-8A78-10E5530F0116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42:58.592" v="1105"/>
          <ac:spMkLst>
            <pc:docMk/>
            <pc:sldMk cId="650317164" sldId="256"/>
            <ac:spMk id="18" creationId="{A3969E80-A77B-49FC-9122-D89AFD5EE118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42:58.592" v="1105"/>
          <ac:spMkLst>
            <pc:docMk/>
            <pc:sldMk cId="650317164" sldId="256"/>
            <ac:spMk id="20" creationId="{1849CA57-76BD-4CF2-80BA-D7A46A01B7B1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42:58.592" v="1105"/>
          <ac:spMkLst>
            <pc:docMk/>
            <pc:sldMk cId="650317164" sldId="256"/>
            <ac:spMk id="22" creationId="{35E9085E-E730-4768-83D4-6CB7E9897153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42:58.592" v="1105"/>
          <ac:spMkLst>
            <pc:docMk/>
            <pc:sldMk cId="650317164" sldId="256"/>
            <ac:spMk id="24" creationId="{973272FE-A474-4CAE-8CA2-BCC8B476C3F4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42:58.592" v="1105"/>
          <ac:spMkLst>
            <pc:docMk/>
            <pc:sldMk cId="650317164" sldId="256"/>
            <ac:spMk id="26" creationId="{E07981EA-05A6-437C-88D7-B377B92B031D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42:58.592" v="1105"/>
          <ac:spMkLst>
            <pc:docMk/>
            <pc:sldMk cId="650317164" sldId="256"/>
            <ac:spMk id="28" creationId="{15E3C750-986E-4769-B1AE-49289FBEE757}"/>
          </ac:spMkLst>
        </pc:spChg>
        <pc:picChg chg="add">
          <ac:chgData name="Amelia Dawidowicz" userId="S::amelia.dawidowicz@ze1swiebodzin.edu.pl::39d82653-7f1e-4318-a080-23f0f51b062a" providerId="AD" clId="Web-{D8D5614A-2A86-431D-B5FC-BE61B962E28D}" dt="2021-02-13T14:42:58.608" v="1106"/>
          <ac:picMkLst>
            <pc:docMk/>
            <pc:sldMk cId="650317164" sldId="256"/>
            <ac:picMk id="6" creationId="{2270F1FA-0425-408F-9861-80BF5AFB276D}"/>
          </ac:picMkLst>
        </pc:picChg>
      </pc:sldChg>
      <pc:sldChg chg="addSp delSp modSp new mod setBg">
        <pc:chgData name="Amelia Dawidowicz" userId="S::amelia.dawidowicz@ze1swiebodzin.edu.pl::39d82653-7f1e-4318-a080-23f0f51b062a" providerId="AD" clId="Web-{D8D5614A-2A86-431D-B5FC-BE61B962E28D}" dt="2021-02-13T14:03:42.074" v="595" actId="20577"/>
        <pc:sldMkLst>
          <pc:docMk/>
          <pc:sldMk cId="3858363712" sldId="257"/>
        </pc:sldMkLst>
        <pc:spChg chg="mod">
          <ac:chgData name="Amelia Dawidowicz" userId="S::amelia.dawidowicz@ze1swiebodzin.edu.pl::39d82653-7f1e-4318-a080-23f0f51b062a" providerId="AD" clId="Web-{D8D5614A-2A86-431D-B5FC-BE61B962E28D}" dt="2021-02-13T13:59:03.225" v="443"/>
          <ac:spMkLst>
            <pc:docMk/>
            <pc:sldMk cId="3858363712" sldId="257"/>
            <ac:spMk id="2" creationId="{62F76DB0-5722-4F19-97FF-D070EF13B657}"/>
          </ac:spMkLst>
        </pc:spChg>
        <pc:spChg chg="mod ord">
          <ac:chgData name="Amelia Dawidowicz" userId="S::amelia.dawidowicz@ze1swiebodzin.edu.pl::39d82653-7f1e-4318-a080-23f0f51b062a" providerId="AD" clId="Web-{D8D5614A-2A86-431D-B5FC-BE61B962E28D}" dt="2021-02-13T14:03:42.074" v="595" actId="20577"/>
          <ac:spMkLst>
            <pc:docMk/>
            <pc:sldMk cId="3858363712" sldId="257"/>
            <ac:spMk id="3" creationId="{60FD6A26-6351-4F2B-BCA0-EBB98A798173}"/>
          </ac:spMkLst>
        </pc:spChg>
        <pc:spChg chg="del">
          <ac:chgData name="Amelia Dawidowicz" userId="S::amelia.dawidowicz@ze1swiebodzin.edu.pl::39d82653-7f1e-4318-a080-23f0f51b062a" providerId="AD" clId="Web-{D8D5614A-2A86-431D-B5FC-BE61B962E28D}" dt="2021-02-13T13:34:58.772" v="117"/>
          <ac:spMkLst>
            <pc:docMk/>
            <pc:sldMk cId="3858363712" sldId="257"/>
            <ac:spMk id="4" creationId="{A7F5B894-AD24-4A9C-8C13-9E6AEFA36E0E}"/>
          </ac:spMkLst>
        </pc:spChg>
        <pc:picChg chg="add mod ord">
          <ac:chgData name="Amelia Dawidowicz" userId="S::amelia.dawidowicz@ze1swiebodzin.edu.pl::39d82653-7f1e-4318-a080-23f0f51b062a" providerId="AD" clId="Web-{D8D5614A-2A86-431D-B5FC-BE61B962E28D}" dt="2021-02-13T13:59:03.225" v="443"/>
          <ac:picMkLst>
            <pc:docMk/>
            <pc:sldMk cId="3858363712" sldId="257"/>
            <ac:picMk id="5" creationId="{E5BFB3E9-BCDD-442B-80F2-6D2B685B8C70}"/>
          </ac:picMkLst>
        </pc:picChg>
      </pc:sldChg>
      <pc:sldChg chg="addSp delSp modSp new mod setBg">
        <pc:chgData name="Amelia Dawidowicz" userId="S::amelia.dawidowicz@ze1swiebodzin.edu.pl::39d82653-7f1e-4318-a080-23f0f51b062a" providerId="AD" clId="Web-{D8D5614A-2A86-431D-B5FC-BE61B962E28D}" dt="2021-02-13T13:59:16.162" v="444"/>
        <pc:sldMkLst>
          <pc:docMk/>
          <pc:sldMk cId="1147032868" sldId="258"/>
        </pc:sldMkLst>
        <pc:spChg chg="mod">
          <ac:chgData name="Amelia Dawidowicz" userId="S::amelia.dawidowicz@ze1swiebodzin.edu.pl::39d82653-7f1e-4318-a080-23f0f51b062a" providerId="AD" clId="Web-{D8D5614A-2A86-431D-B5FC-BE61B962E28D}" dt="2021-02-13T13:59:16.162" v="444"/>
          <ac:spMkLst>
            <pc:docMk/>
            <pc:sldMk cId="1147032868" sldId="258"/>
            <ac:spMk id="2" creationId="{70CB36CC-AE24-4AF9-95A2-5B87C2F0370D}"/>
          </ac:spMkLst>
        </pc:spChg>
        <pc:spChg chg="mod ord">
          <ac:chgData name="Amelia Dawidowicz" userId="S::amelia.dawidowicz@ze1swiebodzin.edu.pl::39d82653-7f1e-4318-a080-23f0f51b062a" providerId="AD" clId="Web-{D8D5614A-2A86-431D-B5FC-BE61B962E28D}" dt="2021-02-13T13:59:16.162" v="444"/>
          <ac:spMkLst>
            <pc:docMk/>
            <pc:sldMk cId="1147032868" sldId="258"/>
            <ac:spMk id="3" creationId="{79EE8968-B7C9-4DAC-8E12-851FD0B5B793}"/>
          </ac:spMkLst>
        </pc:spChg>
        <pc:spChg chg="del mod">
          <ac:chgData name="Amelia Dawidowicz" userId="S::amelia.dawidowicz@ze1swiebodzin.edu.pl::39d82653-7f1e-4318-a080-23f0f51b062a" providerId="AD" clId="Web-{D8D5614A-2A86-431D-B5FC-BE61B962E28D}" dt="2021-02-13T13:43:16.657" v="254"/>
          <ac:spMkLst>
            <pc:docMk/>
            <pc:sldMk cId="1147032868" sldId="258"/>
            <ac:spMk id="4" creationId="{A0E470FA-64CC-4CFF-B85D-D3E793860481}"/>
          </ac:spMkLst>
        </pc:spChg>
        <pc:picChg chg="add mod ord">
          <ac:chgData name="Amelia Dawidowicz" userId="S::amelia.dawidowicz@ze1swiebodzin.edu.pl::39d82653-7f1e-4318-a080-23f0f51b062a" providerId="AD" clId="Web-{D8D5614A-2A86-431D-B5FC-BE61B962E28D}" dt="2021-02-13T13:59:16.162" v="444"/>
          <ac:picMkLst>
            <pc:docMk/>
            <pc:sldMk cId="1147032868" sldId="258"/>
            <ac:picMk id="5" creationId="{423C68C6-DEE9-4C41-A367-088F3F265378}"/>
          </ac:picMkLst>
        </pc:picChg>
      </pc:sldChg>
      <pc:sldChg chg="addSp delSp modSp new mod setBg">
        <pc:chgData name="Amelia Dawidowicz" userId="S::amelia.dawidowicz@ze1swiebodzin.edu.pl::39d82653-7f1e-4318-a080-23f0f51b062a" providerId="AD" clId="Web-{D8D5614A-2A86-431D-B5FC-BE61B962E28D}" dt="2021-02-13T14:46:14.159" v="1172" actId="20577"/>
        <pc:sldMkLst>
          <pc:docMk/>
          <pc:sldMk cId="3012199598" sldId="259"/>
        </pc:sldMkLst>
        <pc:spChg chg="mod">
          <ac:chgData name="Amelia Dawidowicz" userId="S::amelia.dawidowicz@ze1swiebodzin.edu.pl::39d82653-7f1e-4318-a080-23f0f51b062a" providerId="AD" clId="Web-{D8D5614A-2A86-431D-B5FC-BE61B962E28D}" dt="2021-02-13T13:59:22.444" v="445"/>
          <ac:spMkLst>
            <pc:docMk/>
            <pc:sldMk cId="3012199598" sldId="259"/>
            <ac:spMk id="2" creationId="{7A67B71B-587D-4F48-836C-3B25BE7D47E2}"/>
          </ac:spMkLst>
        </pc:spChg>
        <pc:spChg chg="mod ord">
          <ac:chgData name="Amelia Dawidowicz" userId="S::amelia.dawidowicz@ze1swiebodzin.edu.pl::39d82653-7f1e-4318-a080-23f0f51b062a" providerId="AD" clId="Web-{D8D5614A-2A86-431D-B5FC-BE61B962E28D}" dt="2021-02-13T14:46:14.159" v="1172" actId="20577"/>
          <ac:spMkLst>
            <pc:docMk/>
            <pc:sldMk cId="3012199598" sldId="259"/>
            <ac:spMk id="3" creationId="{F2B538D6-1120-422C-A0EC-65254A435F71}"/>
          </ac:spMkLst>
        </pc:spChg>
        <pc:spChg chg="del">
          <ac:chgData name="Amelia Dawidowicz" userId="S::amelia.dawidowicz@ze1swiebodzin.edu.pl::39d82653-7f1e-4318-a080-23f0f51b062a" providerId="AD" clId="Web-{D8D5614A-2A86-431D-B5FC-BE61B962E28D}" dt="2021-02-13T13:49:02.681" v="295"/>
          <ac:spMkLst>
            <pc:docMk/>
            <pc:sldMk cId="3012199598" sldId="259"/>
            <ac:spMk id="4" creationId="{EB6E1DB8-C856-4934-B9D8-B061BEE7835F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3:59:22.444" v="445"/>
          <ac:spMkLst>
            <pc:docMk/>
            <pc:sldMk cId="3012199598" sldId="259"/>
            <ac:spMk id="10" creationId="{4038CB10-1F5C-4D54-9DF7-12586DE5B007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3:59:22.444" v="445"/>
          <ac:spMkLst>
            <pc:docMk/>
            <pc:sldMk cId="3012199598" sldId="259"/>
            <ac:spMk id="12" creationId="{73ED6512-6858-4552-B699-9A97FE9A4EA2}"/>
          </ac:spMkLst>
        </pc:spChg>
        <pc:picChg chg="add mod ord">
          <ac:chgData name="Amelia Dawidowicz" userId="S::amelia.dawidowicz@ze1swiebodzin.edu.pl::39d82653-7f1e-4318-a080-23f0f51b062a" providerId="AD" clId="Web-{D8D5614A-2A86-431D-B5FC-BE61B962E28D}" dt="2021-02-13T13:59:22.444" v="445"/>
          <ac:picMkLst>
            <pc:docMk/>
            <pc:sldMk cId="3012199598" sldId="259"/>
            <ac:picMk id="5" creationId="{73930D49-8608-49D8-86A3-6F749657FF9A}"/>
          </ac:picMkLst>
        </pc:picChg>
      </pc:sldChg>
      <pc:sldChg chg="addSp delSp modSp new mod setBg">
        <pc:chgData name="Amelia Dawidowicz" userId="S::amelia.dawidowicz@ze1swiebodzin.edu.pl::39d82653-7f1e-4318-a080-23f0f51b062a" providerId="AD" clId="Web-{D8D5614A-2A86-431D-B5FC-BE61B962E28D}" dt="2021-02-13T14:36:06.818" v="994" actId="20577"/>
        <pc:sldMkLst>
          <pc:docMk/>
          <pc:sldMk cId="4008637754" sldId="260"/>
        </pc:sldMkLst>
        <pc:spChg chg="mod">
          <ac:chgData name="Amelia Dawidowicz" userId="S::amelia.dawidowicz@ze1swiebodzin.edu.pl::39d82653-7f1e-4318-a080-23f0f51b062a" providerId="AD" clId="Web-{D8D5614A-2A86-431D-B5FC-BE61B962E28D}" dt="2021-02-13T14:21:44.847" v="931"/>
          <ac:spMkLst>
            <pc:docMk/>
            <pc:sldMk cId="4008637754" sldId="260"/>
            <ac:spMk id="2" creationId="{B4A55D61-1ADB-4513-B2BC-115660176C5B}"/>
          </ac:spMkLst>
        </pc:spChg>
        <pc:spChg chg="mod">
          <ac:chgData name="Amelia Dawidowicz" userId="S::amelia.dawidowicz@ze1swiebodzin.edu.pl::39d82653-7f1e-4318-a080-23f0f51b062a" providerId="AD" clId="Web-{D8D5614A-2A86-431D-B5FC-BE61B962E28D}" dt="2021-02-13T14:36:06.818" v="994" actId="20577"/>
          <ac:spMkLst>
            <pc:docMk/>
            <pc:sldMk cId="4008637754" sldId="260"/>
            <ac:spMk id="3" creationId="{D8FA4AA4-3C5A-4A5B-9B1D-571A53453EAF}"/>
          </ac:spMkLst>
        </pc:spChg>
        <pc:spChg chg="del">
          <ac:chgData name="Amelia Dawidowicz" userId="S::amelia.dawidowicz@ze1swiebodzin.edu.pl::39d82653-7f1e-4318-a080-23f0f51b062a" providerId="AD" clId="Web-{D8D5614A-2A86-431D-B5FC-BE61B962E28D}" dt="2021-02-13T13:52:39.904" v="305"/>
          <ac:spMkLst>
            <pc:docMk/>
            <pc:sldMk cId="4008637754" sldId="260"/>
            <ac:spMk id="4" creationId="{5C4ECDA9-2607-423B-A898-428328947141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4:21:44.847" v="931"/>
          <ac:spMkLst>
            <pc:docMk/>
            <pc:sldMk cId="4008637754" sldId="260"/>
            <ac:spMk id="7" creationId="{2B1D4F77-A17C-43D7-B7FA-545148E4E93D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21:44.847" v="930"/>
          <ac:spMkLst>
            <pc:docMk/>
            <pc:sldMk cId="4008637754" sldId="260"/>
            <ac:spMk id="10" creationId="{3CD9DF72-87A3-404E-A828-84CBF11A8303}"/>
          </ac:spMkLst>
        </pc:spChg>
        <pc:picChg chg="add mod ord">
          <ac:chgData name="Amelia Dawidowicz" userId="S::amelia.dawidowicz@ze1swiebodzin.edu.pl::39d82653-7f1e-4318-a080-23f0f51b062a" providerId="AD" clId="Web-{D8D5614A-2A86-431D-B5FC-BE61B962E28D}" dt="2021-02-13T14:21:44.847" v="931"/>
          <ac:picMkLst>
            <pc:docMk/>
            <pc:sldMk cId="4008637754" sldId="260"/>
            <ac:picMk id="5" creationId="{8C811E02-A4CF-4427-9C72-C4C394B50601}"/>
          </ac:picMkLst>
        </pc:picChg>
        <pc:cxnChg chg="add del">
          <ac:chgData name="Amelia Dawidowicz" userId="S::amelia.dawidowicz@ze1swiebodzin.edu.pl::39d82653-7f1e-4318-a080-23f0f51b062a" providerId="AD" clId="Web-{D8D5614A-2A86-431D-B5FC-BE61B962E28D}" dt="2021-02-13T14:21:44.847" v="930"/>
          <ac:cxnSpMkLst>
            <pc:docMk/>
            <pc:sldMk cId="4008637754" sldId="260"/>
            <ac:cxnSpMk id="12" creationId="{20E3A342-4D61-4E3F-AF90-1AB42AEB96CC}"/>
          </ac:cxnSpMkLst>
        </pc:cxnChg>
      </pc:sldChg>
      <pc:sldChg chg="addSp delSp modSp new mod setBg setClrOvrMap">
        <pc:chgData name="Amelia Dawidowicz" userId="S::amelia.dawidowicz@ze1swiebodzin.edu.pl::39d82653-7f1e-4318-a080-23f0f51b062a" providerId="AD" clId="Web-{D8D5614A-2A86-431D-B5FC-BE61B962E28D}" dt="2021-02-13T14:21:57.191" v="932"/>
        <pc:sldMkLst>
          <pc:docMk/>
          <pc:sldMk cId="1358797324" sldId="261"/>
        </pc:sldMkLst>
        <pc:spChg chg="mod">
          <ac:chgData name="Amelia Dawidowicz" userId="S::amelia.dawidowicz@ze1swiebodzin.edu.pl::39d82653-7f1e-4318-a080-23f0f51b062a" providerId="AD" clId="Web-{D8D5614A-2A86-431D-B5FC-BE61B962E28D}" dt="2021-02-13T14:21:57.191" v="932"/>
          <ac:spMkLst>
            <pc:docMk/>
            <pc:sldMk cId="1358797324" sldId="261"/>
            <ac:spMk id="2" creationId="{B4C3D5DD-579E-492F-8A73-09067D6EBB56}"/>
          </ac:spMkLst>
        </pc:spChg>
        <pc:spChg chg="mod">
          <ac:chgData name="Amelia Dawidowicz" userId="S::amelia.dawidowicz@ze1swiebodzin.edu.pl::39d82653-7f1e-4318-a080-23f0f51b062a" providerId="AD" clId="Web-{D8D5614A-2A86-431D-B5FC-BE61B962E28D}" dt="2021-02-13T14:21:57.191" v="932"/>
          <ac:spMkLst>
            <pc:docMk/>
            <pc:sldMk cId="1358797324" sldId="261"/>
            <ac:spMk id="3" creationId="{13C59A57-B0F7-455B-9958-D3743F2CFAF0}"/>
          </ac:spMkLst>
        </pc:spChg>
        <pc:spChg chg="del">
          <ac:chgData name="Amelia Dawidowicz" userId="S::amelia.dawidowicz@ze1swiebodzin.edu.pl::39d82653-7f1e-4318-a080-23f0f51b062a" providerId="AD" clId="Web-{D8D5614A-2A86-431D-B5FC-BE61B962E28D}" dt="2021-02-13T13:54:14.312" v="312"/>
          <ac:spMkLst>
            <pc:docMk/>
            <pc:sldMk cId="1358797324" sldId="261"/>
            <ac:spMk id="4" creationId="{E4719533-82E4-477C-8426-926CA89905FB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4:21:57.191" v="932"/>
          <ac:spMkLst>
            <pc:docMk/>
            <pc:sldMk cId="1358797324" sldId="261"/>
            <ac:spMk id="10" creationId="{E49CC64F-7275-4E33-961B-0C5CDC439875}"/>
          </ac:spMkLst>
        </pc:spChg>
        <pc:picChg chg="add mod ord">
          <ac:chgData name="Amelia Dawidowicz" userId="S::amelia.dawidowicz@ze1swiebodzin.edu.pl::39d82653-7f1e-4318-a080-23f0f51b062a" providerId="AD" clId="Web-{D8D5614A-2A86-431D-B5FC-BE61B962E28D}" dt="2021-02-13T14:21:57.191" v="932"/>
          <ac:picMkLst>
            <pc:docMk/>
            <pc:sldMk cId="1358797324" sldId="261"/>
            <ac:picMk id="5" creationId="{8D3F4481-8AF8-413F-BB99-B68F13B21960}"/>
          </ac:picMkLst>
        </pc:picChg>
      </pc:sldChg>
      <pc:sldChg chg="new del">
        <pc:chgData name="Amelia Dawidowicz" userId="S::amelia.dawidowicz@ze1swiebodzin.edu.pl::39d82653-7f1e-4318-a080-23f0f51b062a" providerId="AD" clId="Web-{D8D5614A-2A86-431D-B5FC-BE61B962E28D}" dt="2021-02-13T14:43:15.233" v="1107"/>
        <pc:sldMkLst>
          <pc:docMk/>
          <pc:sldMk cId="1139499534" sldId="262"/>
        </pc:sldMkLst>
      </pc:sldChg>
      <pc:sldChg chg="addSp delSp modSp new mod setBg">
        <pc:chgData name="Amelia Dawidowicz" userId="S::amelia.dawidowicz@ze1swiebodzin.edu.pl::39d82653-7f1e-4318-a080-23f0f51b062a" providerId="AD" clId="Web-{D8D5614A-2A86-431D-B5FC-BE61B962E28D}" dt="2021-02-13T14:00:17.773" v="496" actId="20577"/>
        <pc:sldMkLst>
          <pc:docMk/>
          <pc:sldMk cId="312775153" sldId="263"/>
        </pc:sldMkLst>
        <pc:spChg chg="mod">
          <ac:chgData name="Amelia Dawidowicz" userId="S::amelia.dawidowicz@ze1swiebodzin.edu.pl::39d82653-7f1e-4318-a080-23f0f51b062a" providerId="AD" clId="Web-{D8D5614A-2A86-431D-B5FC-BE61B962E28D}" dt="2021-02-13T13:58:52.146" v="442"/>
          <ac:spMkLst>
            <pc:docMk/>
            <pc:sldMk cId="312775153" sldId="263"/>
            <ac:spMk id="2" creationId="{A1B5AD29-F816-4B05-B36D-AC19ED066471}"/>
          </ac:spMkLst>
        </pc:spChg>
        <pc:spChg chg="mod">
          <ac:chgData name="Amelia Dawidowicz" userId="S::amelia.dawidowicz@ze1swiebodzin.edu.pl::39d82653-7f1e-4318-a080-23f0f51b062a" providerId="AD" clId="Web-{D8D5614A-2A86-431D-B5FC-BE61B962E28D}" dt="2021-02-13T14:00:17.773" v="496" actId="20577"/>
          <ac:spMkLst>
            <pc:docMk/>
            <pc:sldMk cId="312775153" sldId="263"/>
            <ac:spMk id="3" creationId="{CCFD95DA-CBB5-41EE-ADF5-A900C6ED3220}"/>
          </ac:spMkLst>
        </pc:spChg>
        <pc:spChg chg="del">
          <ac:chgData name="Amelia Dawidowicz" userId="S::amelia.dawidowicz@ze1swiebodzin.edu.pl::39d82653-7f1e-4318-a080-23f0f51b062a" providerId="AD" clId="Web-{D8D5614A-2A86-431D-B5FC-BE61B962E28D}" dt="2021-02-13T13:58:47.506" v="440"/>
          <ac:spMkLst>
            <pc:docMk/>
            <pc:sldMk cId="312775153" sldId="263"/>
            <ac:spMk id="4" creationId="{B4CE7DFF-62DE-4E28-9AA6-7A081EE51A22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3:58:52.146" v="442"/>
          <ac:spMkLst>
            <pc:docMk/>
            <pc:sldMk cId="312775153" sldId="263"/>
            <ac:spMk id="10" creationId="{F4C0B10B-D2C4-4A54-AFAD-3D27DF88BB37}"/>
          </ac:spMkLst>
        </pc:spChg>
        <pc:grpChg chg="add">
          <ac:chgData name="Amelia Dawidowicz" userId="S::amelia.dawidowicz@ze1swiebodzin.edu.pl::39d82653-7f1e-4318-a080-23f0f51b062a" providerId="AD" clId="Web-{D8D5614A-2A86-431D-B5FC-BE61B962E28D}" dt="2021-02-13T13:58:52.146" v="442"/>
          <ac:grpSpMkLst>
            <pc:docMk/>
            <pc:sldMk cId="312775153" sldId="263"/>
            <ac:grpSpMk id="12" creationId="{B6BADB90-C74B-40D6-86DC-503F65FCE8DC}"/>
          </ac:grpSpMkLst>
        </pc:grpChg>
        <pc:picChg chg="add mod ord">
          <ac:chgData name="Amelia Dawidowicz" userId="S::amelia.dawidowicz@ze1swiebodzin.edu.pl::39d82653-7f1e-4318-a080-23f0f51b062a" providerId="AD" clId="Web-{D8D5614A-2A86-431D-B5FC-BE61B962E28D}" dt="2021-02-13T13:58:52.146" v="442"/>
          <ac:picMkLst>
            <pc:docMk/>
            <pc:sldMk cId="312775153" sldId="263"/>
            <ac:picMk id="5" creationId="{534919B1-DFB5-4653-9A70-75E6103B72F9}"/>
          </ac:picMkLst>
        </pc:picChg>
      </pc:sldChg>
      <pc:sldChg chg="addSp delSp modSp new mod setBg">
        <pc:chgData name="Amelia Dawidowicz" userId="S::amelia.dawidowicz@ze1swiebodzin.edu.pl::39d82653-7f1e-4318-a080-23f0f51b062a" providerId="AD" clId="Web-{D8D5614A-2A86-431D-B5FC-BE61B962E28D}" dt="2021-02-13T14:44:12.594" v="1139"/>
        <pc:sldMkLst>
          <pc:docMk/>
          <pc:sldMk cId="3977937536" sldId="264"/>
        </pc:sldMkLst>
        <pc:spChg chg="mod">
          <ac:chgData name="Amelia Dawidowicz" userId="S::amelia.dawidowicz@ze1swiebodzin.edu.pl::39d82653-7f1e-4318-a080-23f0f51b062a" providerId="AD" clId="Web-{D8D5614A-2A86-431D-B5FC-BE61B962E28D}" dt="2021-02-13T14:44:12.594" v="1139"/>
          <ac:spMkLst>
            <pc:docMk/>
            <pc:sldMk cId="3977937536" sldId="264"/>
            <ac:spMk id="2" creationId="{96E01891-9BB5-4AD1-8194-68C670B32605}"/>
          </ac:spMkLst>
        </pc:spChg>
        <pc:spChg chg="mod ord">
          <ac:chgData name="Amelia Dawidowicz" userId="S::amelia.dawidowicz@ze1swiebodzin.edu.pl::39d82653-7f1e-4318-a080-23f0f51b062a" providerId="AD" clId="Web-{D8D5614A-2A86-431D-B5FC-BE61B962E28D}" dt="2021-02-13T14:44:12.594" v="1139"/>
          <ac:spMkLst>
            <pc:docMk/>
            <pc:sldMk cId="3977937536" sldId="264"/>
            <ac:spMk id="3" creationId="{28EC2311-A236-453D-B72D-44DC2C4A97C3}"/>
          </ac:spMkLst>
        </pc:spChg>
        <pc:spChg chg="del">
          <ac:chgData name="Amelia Dawidowicz" userId="S::amelia.dawidowicz@ze1swiebodzin.edu.pl::39d82653-7f1e-4318-a080-23f0f51b062a" providerId="AD" clId="Web-{D8D5614A-2A86-431D-B5FC-BE61B962E28D}" dt="2021-02-13T14:02:13.869" v="546"/>
          <ac:spMkLst>
            <pc:docMk/>
            <pc:sldMk cId="3977937536" sldId="264"/>
            <ac:spMk id="4" creationId="{BCD39AE7-599B-4FF1-AB1B-3B63F541C778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4:44:12.594" v="1139"/>
          <ac:spMkLst>
            <pc:docMk/>
            <pc:sldMk cId="3977937536" sldId="264"/>
            <ac:spMk id="10" creationId="{AFA67CD3-AB4E-4A7A-BEB8-53C445D8C44E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4:44:12.594" v="1139"/>
          <ac:spMkLst>
            <pc:docMk/>
            <pc:sldMk cId="3977937536" sldId="264"/>
            <ac:spMk id="14" creationId="{339C8D78-A644-462F-B674-F440635E5353}"/>
          </ac:spMkLst>
        </pc:spChg>
        <pc:picChg chg="add mod ord">
          <ac:chgData name="Amelia Dawidowicz" userId="S::amelia.dawidowicz@ze1swiebodzin.edu.pl::39d82653-7f1e-4318-a080-23f0f51b062a" providerId="AD" clId="Web-{D8D5614A-2A86-431D-B5FC-BE61B962E28D}" dt="2021-02-13T14:44:12.594" v="1139"/>
          <ac:picMkLst>
            <pc:docMk/>
            <pc:sldMk cId="3977937536" sldId="264"/>
            <ac:picMk id="5" creationId="{823D11B7-D649-4E17-882C-8C11E7E3EB9F}"/>
          </ac:picMkLst>
        </pc:picChg>
        <pc:picChg chg="add">
          <ac:chgData name="Amelia Dawidowicz" userId="S::amelia.dawidowicz@ze1swiebodzin.edu.pl::39d82653-7f1e-4318-a080-23f0f51b062a" providerId="AD" clId="Web-{D8D5614A-2A86-431D-B5FC-BE61B962E28D}" dt="2021-02-13T14:44:12.594" v="1139"/>
          <ac:picMkLst>
            <pc:docMk/>
            <pc:sldMk cId="3977937536" sldId="264"/>
            <ac:picMk id="12" creationId="{07CF545F-9C2E-4446-97CD-AD92990C2B68}"/>
          </ac:picMkLst>
        </pc:picChg>
      </pc:sldChg>
      <pc:sldChg chg="new del">
        <pc:chgData name="Amelia Dawidowicz" userId="S::amelia.dawidowicz@ze1swiebodzin.edu.pl::39d82653-7f1e-4318-a080-23f0f51b062a" providerId="AD" clId="Web-{D8D5614A-2A86-431D-B5FC-BE61B962E28D}" dt="2021-02-13T14:02:38.151" v="549"/>
        <pc:sldMkLst>
          <pc:docMk/>
          <pc:sldMk cId="845757059" sldId="265"/>
        </pc:sldMkLst>
      </pc:sldChg>
      <pc:sldChg chg="addSp delSp modSp new mod setBg">
        <pc:chgData name="Amelia Dawidowicz" userId="S::amelia.dawidowicz@ze1swiebodzin.edu.pl::39d82653-7f1e-4318-a080-23f0f51b062a" providerId="AD" clId="Web-{D8D5614A-2A86-431D-B5FC-BE61B962E28D}" dt="2021-02-13T14:13:43.290" v="749"/>
        <pc:sldMkLst>
          <pc:docMk/>
          <pc:sldMk cId="1715963584" sldId="265"/>
        </pc:sldMkLst>
        <pc:spChg chg="mod">
          <ac:chgData name="Amelia Dawidowicz" userId="S::amelia.dawidowicz@ze1swiebodzin.edu.pl::39d82653-7f1e-4318-a080-23f0f51b062a" providerId="AD" clId="Web-{D8D5614A-2A86-431D-B5FC-BE61B962E28D}" dt="2021-02-13T14:13:43.290" v="749"/>
          <ac:spMkLst>
            <pc:docMk/>
            <pc:sldMk cId="1715963584" sldId="265"/>
            <ac:spMk id="2" creationId="{6F5B6C73-8FF9-4CE2-834A-CB85AB8B0B65}"/>
          </ac:spMkLst>
        </pc:spChg>
        <pc:spChg chg="mod ord">
          <ac:chgData name="Amelia Dawidowicz" userId="S::amelia.dawidowicz@ze1swiebodzin.edu.pl::39d82653-7f1e-4318-a080-23f0f51b062a" providerId="AD" clId="Web-{D8D5614A-2A86-431D-B5FC-BE61B962E28D}" dt="2021-02-13T14:13:43.290" v="749"/>
          <ac:spMkLst>
            <pc:docMk/>
            <pc:sldMk cId="1715963584" sldId="265"/>
            <ac:spMk id="3" creationId="{250E0E35-F9B0-44B6-A36B-183A738E06C3}"/>
          </ac:spMkLst>
        </pc:spChg>
        <pc:spChg chg="del mod">
          <ac:chgData name="Amelia Dawidowicz" userId="S::amelia.dawidowicz@ze1swiebodzin.edu.pl::39d82653-7f1e-4318-a080-23f0f51b062a" providerId="AD" clId="Web-{D8D5614A-2A86-431D-B5FC-BE61B962E28D}" dt="2021-02-13T14:13:32.649" v="746"/>
          <ac:spMkLst>
            <pc:docMk/>
            <pc:sldMk cId="1715963584" sldId="265"/>
            <ac:spMk id="4" creationId="{193E51DE-D328-405C-8763-DAE7B8A70535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4:13:43.290" v="749"/>
          <ac:spMkLst>
            <pc:docMk/>
            <pc:sldMk cId="1715963584" sldId="265"/>
            <ac:spMk id="10" creationId="{F56F5174-31D9-4DBB-AAB7-A1FD7BDB1352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4:13:43.290" v="749"/>
          <ac:spMkLst>
            <pc:docMk/>
            <pc:sldMk cId="1715963584" sldId="265"/>
            <ac:spMk id="14" creationId="{F9A95BEE-6BB1-4A28-A8E6-A34B2E42EF87}"/>
          </ac:spMkLst>
        </pc:spChg>
        <pc:picChg chg="add mod ord">
          <ac:chgData name="Amelia Dawidowicz" userId="S::amelia.dawidowicz@ze1swiebodzin.edu.pl::39d82653-7f1e-4318-a080-23f0f51b062a" providerId="AD" clId="Web-{D8D5614A-2A86-431D-B5FC-BE61B962E28D}" dt="2021-02-13T14:13:43.290" v="749"/>
          <ac:picMkLst>
            <pc:docMk/>
            <pc:sldMk cId="1715963584" sldId="265"/>
            <ac:picMk id="5" creationId="{B6C6E565-51AD-4FA5-B530-045637206A40}"/>
          </ac:picMkLst>
        </pc:picChg>
        <pc:picChg chg="add">
          <ac:chgData name="Amelia Dawidowicz" userId="S::amelia.dawidowicz@ze1swiebodzin.edu.pl::39d82653-7f1e-4318-a080-23f0f51b062a" providerId="AD" clId="Web-{D8D5614A-2A86-431D-B5FC-BE61B962E28D}" dt="2021-02-13T14:13:43.290" v="749"/>
          <ac:picMkLst>
            <pc:docMk/>
            <pc:sldMk cId="1715963584" sldId="265"/>
            <ac:picMk id="12" creationId="{AE113210-7872-481A-ADE6-3A05CCAF5EB2}"/>
          </ac:picMkLst>
        </pc:picChg>
      </pc:sldChg>
      <pc:sldChg chg="addSp delSp modSp new mod setBg">
        <pc:chgData name="Amelia Dawidowicz" userId="S::amelia.dawidowicz@ze1swiebodzin.edu.pl::39d82653-7f1e-4318-a080-23f0f51b062a" providerId="AD" clId="Web-{D8D5614A-2A86-431D-B5FC-BE61B962E28D}" dt="2021-02-13T14:32:21.063" v="940" actId="20577"/>
        <pc:sldMkLst>
          <pc:docMk/>
          <pc:sldMk cId="3509654500" sldId="266"/>
        </pc:sldMkLst>
        <pc:spChg chg="mod">
          <ac:chgData name="Amelia Dawidowicz" userId="S::amelia.dawidowicz@ze1swiebodzin.edu.pl::39d82653-7f1e-4318-a080-23f0f51b062a" providerId="AD" clId="Web-{D8D5614A-2A86-431D-B5FC-BE61B962E28D}" dt="2021-02-13T14:18:33.640" v="914"/>
          <ac:spMkLst>
            <pc:docMk/>
            <pc:sldMk cId="3509654500" sldId="266"/>
            <ac:spMk id="2" creationId="{F71ACBE7-AC4B-4408-A483-D76DE0D7DCE7}"/>
          </ac:spMkLst>
        </pc:spChg>
        <pc:spChg chg="mod ord">
          <ac:chgData name="Amelia Dawidowicz" userId="S::amelia.dawidowicz@ze1swiebodzin.edu.pl::39d82653-7f1e-4318-a080-23f0f51b062a" providerId="AD" clId="Web-{D8D5614A-2A86-431D-B5FC-BE61B962E28D}" dt="2021-02-13T14:32:21.063" v="940" actId="20577"/>
          <ac:spMkLst>
            <pc:docMk/>
            <pc:sldMk cId="3509654500" sldId="266"/>
            <ac:spMk id="3" creationId="{40170F29-6D9E-48E6-828B-CB707B1C16A9}"/>
          </ac:spMkLst>
        </pc:spChg>
        <pc:spChg chg="del mod">
          <ac:chgData name="Amelia Dawidowicz" userId="S::amelia.dawidowicz@ze1swiebodzin.edu.pl::39d82653-7f1e-4318-a080-23f0f51b062a" providerId="AD" clId="Web-{D8D5614A-2A86-431D-B5FC-BE61B962E28D}" dt="2021-02-13T14:17:48.717" v="874"/>
          <ac:spMkLst>
            <pc:docMk/>
            <pc:sldMk cId="3509654500" sldId="266"/>
            <ac:spMk id="4" creationId="{68562404-E3C1-404C-B39E-44CDD30DB6CA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4:18:33.640" v="914"/>
          <ac:spMkLst>
            <pc:docMk/>
            <pc:sldMk cId="3509654500" sldId="266"/>
            <ac:spMk id="7" creationId="{201CC55D-ED54-4C5C-95E6-10947BD1103B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18:33.640" v="913"/>
          <ac:spMkLst>
            <pc:docMk/>
            <pc:sldMk cId="3509654500" sldId="266"/>
            <ac:spMk id="10" creationId="{AC5782D3-6CED-43A7-BE35-09C48F8091FB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4:18:33.640" v="914"/>
          <ac:spMkLst>
            <pc:docMk/>
            <pc:sldMk cId="3509654500" sldId="266"/>
            <ac:spMk id="11" creationId="{3873B707-463F-40B0-8227-E8CC6C67EB25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18:33.640" v="913"/>
          <ac:spMkLst>
            <pc:docMk/>
            <pc:sldMk cId="3509654500" sldId="266"/>
            <ac:spMk id="12" creationId="{6721F593-ECD2-4B5B-AAE4-0866A4CDC970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18:33.640" v="913"/>
          <ac:spMkLst>
            <pc:docMk/>
            <pc:sldMk cId="3509654500" sldId="266"/>
            <ac:spMk id="14" creationId="{71DEE99F-D18C-4025-BA3F-CEBF5258ED3D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4:18:33.640" v="914"/>
          <ac:spMkLst>
            <pc:docMk/>
            <pc:sldMk cId="3509654500" sldId="266"/>
            <ac:spMk id="15" creationId="{C13237C8-E62C-4F0D-A318-BD6FB6C2D138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18:33.640" v="913"/>
          <ac:spMkLst>
            <pc:docMk/>
            <pc:sldMk cId="3509654500" sldId="266"/>
            <ac:spMk id="16" creationId="{976FA5D9-3A7C-4FA7-9BA8-1905D703FD77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4:18:33.640" v="913"/>
          <ac:spMkLst>
            <pc:docMk/>
            <pc:sldMk cId="3509654500" sldId="266"/>
            <ac:spMk id="18" creationId="{4652D57C-331F-43B8-9C07-69FBA9C0279E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4:18:33.640" v="914"/>
          <ac:spMkLst>
            <pc:docMk/>
            <pc:sldMk cId="3509654500" sldId="266"/>
            <ac:spMk id="20" creationId="{19C9EAEA-39D0-4B0E-A0EB-51E7B26740B1}"/>
          </ac:spMkLst>
        </pc:spChg>
        <pc:grpChg chg="add">
          <ac:chgData name="Amelia Dawidowicz" userId="S::amelia.dawidowicz@ze1swiebodzin.edu.pl::39d82653-7f1e-4318-a080-23f0f51b062a" providerId="AD" clId="Web-{D8D5614A-2A86-431D-B5FC-BE61B962E28D}" dt="2021-02-13T14:18:33.640" v="914"/>
          <ac:grpSpMkLst>
            <pc:docMk/>
            <pc:sldMk cId="3509654500" sldId="266"/>
            <ac:grpSpMk id="8" creationId="{1DE889C7-FAD6-4397-98E2-05D503484459}"/>
          </ac:grpSpMkLst>
        </pc:grpChg>
        <pc:picChg chg="add mod ord">
          <ac:chgData name="Amelia Dawidowicz" userId="S::amelia.dawidowicz@ze1swiebodzin.edu.pl::39d82653-7f1e-4318-a080-23f0f51b062a" providerId="AD" clId="Web-{D8D5614A-2A86-431D-B5FC-BE61B962E28D}" dt="2021-02-13T14:18:33.640" v="914"/>
          <ac:picMkLst>
            <pc:docMk/>
            <pc:sldMk cId="3509654500" sldId="266"/>
            <ac:picMk id="5" creationId="{A626AA2F-323F-4B2F-8402-91E2441B80BF}"/>
          </ac:picMkLst>
        </pc:picChg>
      </pc:sldChg>
      <pc:sldChg chg="addSp delSp modSp new mod setBg setClrOvrMap">
        <pc:chgData name="Amelia Dawidowicz" userId="S::amelia.dawidowicz@ze1swiebodzin.edu.pl::39d82653-7f1e-4318-a080-23f0f51b062a" providerId="AD" clId="Web-{D8D5614A-2A86-431D-B5FC-BE61B962E28D}" dt="2021-02-13T14:44:36.360" v="1140"/>
        <pc:sldMkLst>
          <pc:docMk/>
          <pc:sldMk cId="3473445261" sldId="267"/>
        </pc:sldMkLst>
        <pc:spChg chg="mod">
          <ac:chgData name="Amelia Dawidowicz" userId="S::amelia.dawidowicz@ze1swiebodzin.edu.pl::39d82653-7f1e-4318-a080-23f0f51b062a" providerId="AD" clId="Web-{D8D5614A-2A86-431D-B5FC-BE61B962E28D}" dt="2021-02-13T14:44:36.360" v="1140"/>
          <ac:spMkLst>
            <pc:docMk/>
            <pc:sldMk cId="3473445261" sldId="267"/>
            <ac:spMk id="2" creationId="{F70C8D2F-584C-4C7B-B377-DC67CD603470}"/>
          </ac:spMkLst>
        </pc:spChg>
        <pc:spChg chg="mod ord">
          <ac:chgData name="Amelia Dawidowicz" userId="S::amelia.dawidowicz@ze1swiebodzin.edu.pl::39d82653-7f1e-4318-a080-23f0f51b062a" providerId="AD" clId="Web-{D8D5614A-2A86-431D-B5FC-BE61B962E28D}" dt="2021-02-13T14:44:36.360" v="1140"/>
          <ac:spMkLst>
            <pc:docMk/>
            <pc:sldMk cId="3473445261" sldId="267"/>
            <ac:spMk id="3" creationId="{2FBBAEAF-34D7-4ECF-BA9A-BB0BAA71A155}"/>
          </ac:spMkLst>
        </pc:spChg>
        <pc:spChg chg="del">
          <ac:chgData name="Amelia Dawidowicz" userId="S::amelia.dawidowicz@ze1swiebodzin.edu.pl::39d82653-7f1e-4318-a080-23f0f51b062a" providerId="AD" clId="Web-{D8D5614A-2A86-431D-B5FC-BE61B962E28D}" dt="2021-02-13T14:34:54.488" v="983"/>
          <ac:spMkLst>
            <pc:docMk/>
            <pc:sldMk cId="3473445261" sldId="267"/>
            <ac:spMk id="4" creationId="{6DC91372-E759-4486-A21C-AC91F6F732B3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4:44:36.360" v="1140"/>
          <ac:spMkLst>
            <pc:docMk/>
            <pc:sldMk cId="3473445261" sldId="267"/>
            <ac:spMk id="10" creationId="{357DD0D3-F869-46D0-944C-6EC60E19E351}"/>
          </ac:spMkLst>
        </pc:spChg>
        <pc:picChg chg="add mod ord">
          <ac:chgData name="Amelia Dawidowicz" userId="S::amelia.dawidowicz@ze1swiebodzin.edu.pl::39d82653-7f1e-4318-a080-23f0f51b062a" providerId="AD" clId="Web-{D8D5614A-2A86-431D-B5FC-BE61B962E28D}" dt="2021-02-13T14:44:36.360" v="1140"/>
          <ac:picMkLst>
            <pc:docMk/>
            <pc:sldMk cId="3473445261" sldId="267"/>
            <ac:picMk id="5" creationId="{900C4AB5-4DE1-4D1A-82B6-B2EB55C492C9}"/>
          </ac:picMkLst>
        </pc:picChg>
      </pc:sldChg>
      <pc:sldChg chg="modSp new">
        <pc:chgData name="Amelia Dawidowicz" userId="S::amelia.dawidowicz@ze1swiebodzin.edu.pl::39d82653-7f1e-4318-a080-23f0f51b062a" providerId="AD" clId="Web-{D8D5614A-2A86-431D-B5FC-BE61B962E28D}" dt="2021-02-13T14:42:06.904" v="1103" actId="20577"/>
        <pc:sldMkLst>
          <pc:docMk/>
          <pc:sldMk cId="3224274984" sldId="268"/>
        </pc:sldMkLst>
        <pc:spChg chg="mod">
          <ac:chgData name="Amelia Dawidowicz" userId="S::amelia.dawidowicz@ze1swiebodzin.edu.pl::39d82653-7f1e-4318-a080-23f0f51b062a" providerId="AD" clId="Web-{D8D5614A-2A86-431D-B5FC-BE61B962E28D}" dt="2021-02-13T14:41:39.481" v="1095" actId="20577"/>
          <ac:spMkLst>
            <pc:docMk/>
            <pc:sldMk cId="3224274984" sldId="268"/>
            <ac:spMk id="2" creationId="{A64968FC-0907-4D61-9FD9-A4EB2CB68EBF}"/>
          </ac:spMkLst>
        </pc:spChg>
        <pc:spChg chg="mod">
          <ac:chgData name="Amelia Dawidowicz" userId="S::amelia.dawidowicz@ze1swiebodzin.edu.pl::39d82653-7f1e-4318-a080-23f0f51b062a" providerId="AD" clId="Web-{D8D5614A-2A86-431D-B5FC-BE61B962E28D}" dt="2021-02-13T14:41:57.107" v="1100" actId="20577"/>
          <ac:spMkLst>
            <pc:docMk/>
            <pc:sldMk cId="3224274984" sldId="268"/>
            <ac:spMk id="3" creationId="{7AB9080B-1CEC-4AD8-B5FF-1C638F197419}"/>
          </ac:spMkLst>
        </pc:spChg>
        <pc:spChg chg="mod">
          <ac:chgData name="Amelia Dawidowicz" userId="S::amelia.dawidowicz@ze1swiebodzin.edu.pl::39d82653-7f1e-4318-a080-23f0f51b062a" providerId="AD" clId="Web-{D8D5614A-2A86-431D-B5FC-BE61B962E28D}" dt="2021-02-13T14:42:06.904" v="1103" actId="20577"/>
          <ac:spMkLst>
            <pc:docMk/>
            <pc:sldMk cId="3224274984" sldId="268"/>
            <ac:spMk id="4" creationId="{05F625C6-ADCF-4CC9-B0E4-1817CDE4B144}"/>
          </ac:spMkLst>
        </pc:spChg>
      </pc:sldChg>
      <pc:sldChg chg="addSp modSp new mod setBg">
        <pc:chgData name="Amelia Dawidowicz" userId="S::amelia.dawidowicz@ze1swiebodzin.edu.pl::39d82653-7f1e-4318-a080-23f0f51b062a" providerId="AD" clId="Web-{D8D5614A-2A86-431D-B5FC-BE61B962E28D}" dt="2021-02-13T14:43:48.703" v="1138"/>
        <pc:sldMkLst>
          <pc:docMk/>
          <pc:sldMk cId="3700326716" sldId="269"/>
        </pc:sldMkLst>
        <pc:spChg chg="mod">
          <ac:chgData name="Amelia Dawidowicz" userId="S::amelia.dawidowicz@ze1swiebodzin.edu.pl::39d82653-7f1e-4318-a080-23f0f51b062a" providerId="AD" clId="Web-{D8D5614A-2A86-431D-B5FC-BE61B962E28D}" dt="2021-02-13T14:43:48.703" v="1138"/>
          <ac:spMkLst>
            <pc:docMk/>
            <pc:sldMk cId="3700326716" sldId="269"/>
            <ac:spMk id="2" creationId="{6E215D7F-0FFE-4D72-B819-42F6F1E88F11}"/>
          </ac:spMkLst>
        </pc:spChg>
        <pc:spChg chg="mod">
          <ac:chgData name="Amelia Dawidowicz" userId="S::amelia.dawidowicz@ze1swiebodzin.edu.pl::39d82653-7f1e-4318-a080-23f0f51b062a" providerId="AD" clId="Web-{D8D5614A-2A86-431D-B5FC-BE61B962E28D}" dt="2021-02-13T14:43:48.703" v="1138"/>
          <ac:spMkLst>
            <pc:docMk/>
            <pc:sldMk cId="3700326716" sldId="269"/>
            <ac:spMk id="3" creationId="{47E56611-BA13-4014-BAE4-F4DACB178805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4:43:48.703" v="1138"/>
          <ac:spMkLst>
            <pc:docMk/>
            <pc:sldMk cId="3700326716" sldId="269"/>
            <ac:spMk id="8" creationId="{01C9CC24-B375-4226-BF2B-61FADBBA696A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4:43:48.703" v="1138"/>
          <ac:spMkLst>
            <pc:docMk/>
            <pc:sldMk cId="3700326716" sldId="269"/>
            <ac:spMk id="10" creationId="{CD70A28E-4FD8-4474-A206-E15B5EBB303F}"/>
          </ac:spMkLst>
        </pc:spChg>
        <pc:picChg chg="add">
          <ac:chgData name="Amelia Dawidowicz" userId="S::amelia.dawidowicz@ze1swiebodzin.edu.pl::39d82653-7f1e-4318-a080-23f0f51b062a" providerId="AD" clId="Web-{D8D5614A-2A86-431D-B5FC-BE61B962E28D}" dt="2021-02-13T14:43:48.703" v="1138"/>
          <ac:picMkLst>
            <pc:docMk/>
            <pc:sldMk cId="3700326716" sldId="269"/>
            <ac:picMk id="12" creationId="{39647E21-5366-4638-AC97-D8CD4111EB57}"/>
          </ac:picMkLst>
        </pc:picChg>
      </pc:sldChg>
      <pc:sldChg chg="addSp delSp modSp new mod setBg">
        <pc:chgData name="Amelia Dawidowicz" userId="S::amelia.dawidowicz@ze1swiebodzin.edu.pl::39d82653-7f1e-4318-a080-23f0f51b062a" providerId="AD" clId="Web-{D8D5614A-2A86-431D-B5FC-BE61B962E28D}" dt="2021-02-13T15:00:30.849" v="1214"/>
        <pc:sldMkLst>
          <pc:docMk/>
          <pc:sldMk cId="194262048" sldId="270"/>
        </pc:sldMkLst>
        <pc:spChg chg="mod">
          <ac:chgData name="Amelia Dawidowicz" userId="S::amelia.dawidowicz@ze1swiebodzin.edu.pl::39d82653-7f1e-4318-a080-23f0f51b062a" providerId="AD" clId="Web-{D8D5614A-2A86-431D-B5FC-BE61B962E28D}" dt="2021-02-13T15:00:30.849" v="1214"/>
          <ac:spMkLst>
            <pc:docMk/>
            <pc:sldMk cId="194262048" sldId="270"/>
            <ac:spMk id="2" creationId="{2CB17FD8-197A-4BAC-94CA-A045666BFF3C}"/>
          </ac:spMkLst>
        </pc:spChg>
        <pc:spChg chg="mod ord">
          <ac:chgData name="Amelia Dawidowicz" userId="S::amelia.dawidowicz@ze1swiebodzin.edu.pl::39d82653-7f1e-4318-a080-23f0f51b062a" providerId="AD" clId="Web-{D8D5614A-2A86-431D-B5FC-BE61B962E28D}" dt="2021-02-13T15:00:30.849" v="1214"/>
          <ac:spMkLst>
            <pc:docMk/>
            <pc:sldMk cId="194262048" sldId="270"/>
            <ac:spMk id="3" creationId="{F3712C10-58CD-4239-9EDA-7315049286B0}"/>
          </ac:spMkLst>
        </pc:spChg>
        <pc:spChg chg="add mod">
          <ac:chgData name="Amelia Dawidowicz" userId="S::amelia.dawidowicz@ze1swiebodzin.edu.pl::39d82653-7f1e-4318-a080-23f0f51b062a" providerId="AD" clId="Web-{D8D5614A-2A86-431D-B5FC-BE61B962E28D}" dt="2021-02-13T15:00:30.849" v="1214"/>
          <ac:spMkLst>
            <pc:docMk/>
            <pc:sldMk cId="194262048" sldId="270"/>
            <ac:spMk id="5" creationId="{FE785618-765C-4B6F-8C97-A8B4DD7CEDB4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5:00:30.833" v="1213"/>
          <ac:spMkLst>
            <pc:docMk/>
            <pc:sldMk cId="194262048" sldId="270"/>
            <ac:spMk id="7" creationId="{F4C0B10B-D2C4-4A54-AFAD-3D27DF88BB37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5:00:30.849" v="1214"/>
          <ac:spMkLst>
            <pc:docMk/>
            <pc:sldMk cId="194262048" sldId="270"/>
            <ac:spMk id="9" creationId="{B05E4F47-B148-49E0-B472-BBF149315524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5:00:16.255" v="1211"/>
          <ac:spMkLst>
            <pc:docMk/>
            <pc:sldMk cId="194262048" sldId="270"/>
            <ac:spMk id="10" creationId="{AFA67CD3-AB4E-4A7A-BEB8-53C445D8C44E}"/>
          </ac:spMkLst>
        </pc:spChg>
        <pc:spChg chg="add">
          <ac:chgData name="Amelia Dawidowicz" userId="S::amelia.dawidowicz@ze1swiebodzin.edu.pl::39d82653-7f1e-4318-a080-23f0f51b062a" providerId="AD" clId="Web-{D8D5614A-2A86-431D-B5FC-BE61B962E28D}" dt="2021-02-13T15:00:30.849" v="1214"/>
          <ac:spMkLst>
            <pc:docMk/>
            <pc:sldMk cId="194262048" sldId="270"/>
            <ac:spMk id="13" creationId="{684BF3E1-C321-4F38-85CF-FEBBEEC15E2D}"/>
          </ac:spMkLst>
        </pc:spChg>
        <pc:spChg chg="add del">
          <ac:chgData name="Amelia Dawidowicz" userId="S::amelia.dawidowicz@ze1swiebodzin.edu.pl::39d82653-7f1e-4318-a080-23f0f51b062a" providerId="AD" clId="Web-{D8D5614A-2A86-431D-B5FC-BE61B962E28D}" dt="2021-02-13T15:00:16.255" v="1211"/>
          <ac:spMkLst>
            <pc:docMk/>
            <pc:sldMk cId="194262048" sldId="270"/>
            <ac:spMk id="14" creationId="{339C8D78-A644-462F-B674-F440635E5353}"/>
          </ac:spMkLst>
        </pc:spChg>
        <pc:grpChg chg="add del">
          <ac:chgData name="Amelia Dawidowicz" userId="S::amelia.dawidowicz@ze1swiebodzin.edu.pl::39d82653-7f1e-4318-a080-23f0f51b062a" providerId="AD" clId="Web-{D8D5614A-2A86-431D-B5FC-BE61B962E28D}" dt="2021-02-13T15:00:30.833" v="1213"/>
          <ac:grpSpMkLst>
            <pc:docMk/>
            <pc:sldMk cId="194262048" sldId="270"/>
            <ac:grpSpMk id="8" creationId="{B6BADB90-C74B-40D6-86DC-503F65FCE8DC}"/>
          </ac:grpSpMkLst>
        </pc:grpChg>
        <pc:picChg chg="add mod">
          <ac:chgData name="Amelia Dawidowicz" userId="S::amelia.dawidowicz@ze1swiebodzin.edu.pl::39d82653-7f1e-4318-a080-23f0f51b062a" providerId="AD" clId="Web-{D8D5614A-2A86-431D-B5FC-BE61B962E28D}" dt="2021-02-13T15:00:30.849" v="1214"/>
          <ac:picMkLst>
            <pc:docMk/>
            <pc:sldMk cId="194262048" sldId="270"/>
            <ac:picMk id="4" creationId="{1CE92F94-13C6-4EEA-BB70-208FE85B264F}"/>
          </ac:picMkLst>
        </pc:picChg>
        <pc:picChg chg="add">
          <ac:chgData name="Amelia Dawidowicz" userId="S::amelia.dawidowicz@ze1swiebodzin.edu.pl::39d82653-7f1e-4318-a080-23f0f51b062a" providerId="AD" clId="Web-{D8D5614A-2A86-431D-B5FC-BE61B962E28D}" dt="2021-02-13T15:00:30.849" v="1214"/>
          <ac:picMkLst>
            <pc:docMk/>
            <pc:sldMk cId="194262048" sldId="270"/>
            <ac:picMk id="11" creationId="{7A2CE8EB-F719-4F84-9E91-F538438CAC76}"/>
          </ac:picMkLst>
        </pc:picChg>
        <pc:picChg chg="add del">
          <ac:chgData name="Amelia Dawidowicz" userId="S::amelia.dawidowicz@ze1swiebodzin.edu.pl::39d82653-7f1e-4318-a080-23f0f51b062a" providerId="AD" clId="Web-{D8D5614A-2A86-431D-B5FC-BE61B962E28D}" dt="2021-02-13T15:00:16.255" v="1211"/>
          <ac:picMkLst>
            <pc:docMk/>
            <pc:sldMk cId="194262048" sldId="270"/>
            <ac:picMk id="12" creationId="{07CF545F-9C2E-4446-97CD-AD92990C2B6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13.02.2021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  <a:latin typeface="Bradley Hand ITC"/>
                <a:cs typeface="Calibri Light"/>
              </a:rPr>
              <a:t>Zmartwychwstał Jezus</a:t>
            </a:r>
            <a:endParaRPr lang="pl-PL">
              <a:solidFill>
                <a:srgbClr val="FFFFFF"/>
              </a:solidFill>
              <a:latin typeface="Bradley Hand ITC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>
                <a:solidFill>
                  <a:srgbClr val="FFFFFF"/>
                </a:solidFill>
                <a:latin typeface="Bradley Hand ITC"/>
                <a:cs typeface="Calibri"/>
              </a:rPr>
              <a:t>Zwyczaje Wielkanocne</a:t>
            </a:r>
            <a:endParaRPr lang="pl-PL">
              <a:solidFill>
                <a:srgbClr val="FFFFFF"/>
              </a:solidFill>
              <a:latin typeface="Bradley Hand ITC"/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5" descr="Obraz zawierający żywność, roślina, naczynie&#10;&#10;Opis wygenerowany automatycznie">
            <a:extLst>
              <a:ext uri="{FF2B5EF4-FFF2-40B4-BE49-F238E27FC236}">
                <a16:creationId xmlns:a16="http://schemas.microsoft.com/office/drawing/2014/main" id="{8C811E02-A4CF-4427-9C72-C4C394B5060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1919" t="6819" r="1" b="227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Rectangle 9">
            <a:extLst>
              <a:ext uri="{FF2B5EF4-FFF2-40B4-BE49-F238E27FC236}">
                <a16:creationId xmlns:a16="http://schemas.microsoft.com/office/drawing/2014/main" id="{2B1D4F77-A17C-43D7-B7FA-545148E4E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49206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4A55D61-1ADB-4513-B2BC-115660176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985" y="640263"/>
            <a:ext cx="3759240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ŚWIĘCONKA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FA4AA4-3C5A-4A5B-9B1D-571A53453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49290" y="2121763"/>
            <a:ext cx="3764826" cy="37730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/>
              <a:t>W </a:t>
            </a:r>
            <a:r>
              <a:rPr lang="en-US" sz="1800" dirty="0" err="1"/>
              <a:t>Wielką</a:t>
            </a:r>
            <a:r>
              <a:rPr lang="en-US" sz="1800" dirty="0"/>
              <a:t> </a:t>
            </a:r>
            <a:r>
              <a:rPr lang="en-US" sz="1800" dirty="0" err="1"/>
              <a:t>Sobotę</a:t>
            </a:r>
            <a:r>
              <a:rPr lang="en-US" sz="1800" dirty="0"/>
              <a:t>  </a:t>
            </a:r>
            <a:r>
              <a:rPr lang="en-US" sz="1800" dirty="0" err="1"/>
              <a:t>udajemy</a:t>
            </a:r>
            <a:r>
              <a:rPr lang="en-US" sz="1800" dirty="0"/>
              <a:t> </a:t>
            </a:r>
            <a:r>
              <a:rPr lang="en-US" sz="1800" dirty="0" err="1"/>
              <a:t>się</a:t>
            </a:r>
            <a:r>
              <a:rPr lang="en-US" sz="1800" dirty="0"/>
              <a:t> do </a:t>
            </a:r>
            <a:r>
              <a:rPr lang="en-US" sz="1800" dirty="0" err="1"/>
              <a:t>kościoła</a:t>
            </a:r>
            <a:r>
              <a:rPr lang="en-US" sz="1800" dirty="0"/>
              <a:t> z </a:t>
            </a:r>
            <a:r>
              <a:rPr lang="en-US" sz="1800" dirty="0" err="1"/>
              <a:t>koszyczkami</a:t>
            </a:r>
            <a:r>
              <a:rPr lang="en-US" sz="1800" dirty="0"/>
              <a:t>, aby </a:t>
            </a:r>
            <a:r>
              <a:rPr lang="en-US" sz="1800" dirty="0" err="1"/>
              <a:t>poświęcić</a:t>
            </a:r>
            <a:r>
              <a:rPr lang="en-US" sz="1800" dirty="0"/>
              <a:t> </a:t>
            </a:r>
            <a:r>
              <a:rPr lang="en-US" sz="1800" dirty="0" err="1"/>
              <a:t>pokarmy</a:t>
            </a:r>
            <a:r>
              <a:rPr lang="en-US" sz="1800" dirty="0"/>
              <a:t>. W </a:t>
            </a:r>
            <a:r>
              <a:rPr lang="en-US" sz="1800" dirty="0" err="1"/>
              <a:t>pięknie</a:t>
            </a:r>
            <a:r>
              <a:rPr lang="en-US" sz="1800" dirty="0"/>
              <a:t> </a:t>
            </a:r>
            <a:r>
              <a:rPr lang="en-US" sz="1800" dirty="0" err="1"/>
              <a:t>przystrojonych</a:t>
            </a:r>
            <a:r>
              <a:rPr lang="en-US" sz="1800" dirty="0"/>
              <a:t> </a:t>
            </a:r>
            <a:r>
              <a:rPr lang="en-US" sz="1800" dirty="0" err="1"/>
              <a:t>koszyczkach</a:t>
            </a:r>
            <a:r>
              <a:rPr lang="en-US" sz="1800" dirty="0"/>
              <a:t> </a:t>
            </a:r>
            <a:r>
              <a:rPr lang="en-US" sz="1800" dirty="0" err="1"/>
              <a:t>powinny</a:t>
            </a:r>
            <a:r>
              <a:rPr lang="en-US" sz="1800" dirty="0"/>
              <a:t> </a:t>
            </a:r>
            <a:r>
              <a:rPr lang="en-US" sz="1800" dirty="0" err="1"/>
              <a:t>znaleźć</a:t>
            </a:r>
            <a:r>
              <a:rPr lang="en-US" sz="1800" dirty="0"/>
              <a:t> </a:t>
            </a:r>
            <a:r>
              <a:rPr lang="en-US" sz="1800" dirty="0" err="1"/>
              <a:t>się</a:t>
            </a:r>
            <a:r>
              <a:rPr lang="en-US" sz="1800" dirty="0"/>
              <a:t> </a:t>
            </a:r>
            <a:r>
              <a:rPr lang="en-US" sz="1800" dirty="0" err="1"/>
              <a:t>jajka</a:t>
            </a:r>
            <a:r>
              <a:rPr lang="en-US" sz="1800" dirty="0"/>
              <a:t>, </a:t>
            </a:r>
            <a:r>
              <a:rPr lang="en-US" sz="1800" dirty="0" err="1"/>
              <a:t>chleb</a:t>
            </a:r>
            <a:r>
              <a:rPr lang="en-US" sz="1800" dirty="0"/>
              <a:t>, </a:t>
            </a:r>
            <a:r>
              <a:rPr lang="en-US" sz="1800" dirty="0" err="1"/>
              <a:t>kiełbasa</a:t>
            </a:r>
            <a:r>
              <a:rPr lang="en-US" sz="1800" dirty="0"/>
              <a:t>, babka </a:t>
            </a:r>
            <a:r>
              <a:rPr lang="en-US" sz="1800" dirty="0" err="1"/>
              <a:t>wielkanocna</a:t>
            </a:r>
            <a:r>
              <a:rPr lang="en-US" sz="1800" dirty="0"/>
              <a:t>, </a:t>
            </a:r>
            <a:r>
              <a:rPr lang="en-US" sz="1800" dirty="0" err="1"/>
              <a:t>chrzan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sól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baranek</a:t>
            </a:r>
            <a:r>
              <a:rPr lang="en-US" sz="1800" dirty="0"/>
              <a:t> z </a:t>
            </a:r>
            <a:r>
              <a:rPr lang="en-US" sz="1800" dirty="0" err="1"/>
              <a:t>cukru</a:t>
            </a:r>
            <a:r>
              <a:rPr lang="en-US" sz="1800" dirty="0"/>
              <a:t>, </a:t>
            </a:r>
            <a:r>
              <a:rPr lang="en-US" sz="1800" dirty="0" err="1"/>
              <a:t>masła</a:t>
            </a:r>
            <a:r>
              <a:rPr lang="en-US" sz="1800" dirty="0"/>
              <a:t> </a:t>
            </a:r>
            <a:r>
              <a:rPr lang="en-US" sz="1800" dirty="0" err="1"/>
              <a:t>lub</a:t>
            </a:r>
            <a:r>
              <a:rPr lang="en-US" sz="1800" dirty="0"/>
              <a:t> </a:t>
            </a:r>
            <a:r>
              <a:rPr lang="en-US" sz="1800" dirty="0" err="1"/>
              <a:t>ciasta</a:t>
            </a:r>
            <a:r>
              <a:rPr lang="en-US" sz="1800" dirty="0"/>
              <a:t>. </a:t>
            </a:r>
            <a:r>
              <a:rPr lang="en-US" sz="1800" dirty="0" err="1"/>
              <a:t>Każdy</a:t>
            </a:r>
            <a:r>
              <a:rPr lang="en-US" sz="1800" dirty="0"/>
              <a:t> z </a:t>
            </a:r>
            <a:r>
              <a:rPr lang="en-US" sz="1800" dirty="0" err="1"/>
              <a:t>produktów</a:t>
            </a:r>
            <a:r>
              <a:rPr lang="en-US" sz="1800" dirty="0"/>
              <a:t> ma </a:t>
            </a:r>
            <a:r>
              <a:rPr lang="en-US" sz="1800" dirty="0" err="1"/>
              <a:t>swoją</a:t>
            </a:r>
            <a:r>
              <a:rPr lang="en-US" sz="1800" dirty="0"/>
              <a:t> </a:t>
            </a:r>
            <a:r>
              <a:rPr lang="en-US" sz="1800" dirty="0" err="1"/>
              <a:t>symbolikę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8637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4968FC-0907-4D61-9FD9-A4EB2CB68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  <a:cs typeface="Calibri Light"/>
              </a:rPr>
              <a:t>SYMBOLIKA POKARMÓW</a:t>
            </a:r>
            <a:endParaRPr lang="pl-PL">
              <a:solidFill>
                <a:srgbClr val="7030A0"/>
              </a:solidFill>
              <a:cs typeface="Calibri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B9080B-1CEC-4AD8-B5FF-1C638F1974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l-PL" dirty="0">
                <a:solidFill>
                  <a:srgbClr val="7030A0"/>
                </a:solidFill>
                <a:cs typeface="Calibri"/>
              </a:rPr>
              <a:t>Baranek z chorągiewką</a:t>
            </a:r>
            <a:r>
              <a:rPr lang="pl-PL" dirty="0">
                <a:cs typeface="Calibri"/>
              </a:rPr>
              <a:t> - </a:t>
            </a:r>
            <a:r>
              <a:rPr lang="pl-PL" dirty="0">
                <a:ea typeface="+mn-lt"/>
                <a:cs typeface="+mn-lt"/>
              </a:rPr>
              <a:t>Znak Chrystusa Zmartwychwstałego</a:t>
            </a:r>
          </a:p>
          <a:p>
            <a:r>
              <a:rPr lang="pl-PL" dirty="0">
                <a:solidFill>
                  <a:srgbClr val="7030A0"/>
                </a:solidFill>
                <a:cs typeface="Calibri"/>
              </a:rPr>
              <a:t>Jajko</a:t>
            </a:r>
            <a:r>
              <a:rPr lang="pl-PL" dirty="0">
                <a:cs typeface="Calibri"/>
              </a:rPr>
              <a:t> - </a:t>
            </a:r>
            <a:r>
              <a:rPr lang="pl-PL" dirty="0">
                <a:ea typeface="+mn-lt"/>
                <a:cs typeface="+mn-lt"/>
              </a:rPr>
              <a:t>symbol nowego życia</a:t>
            </a:r>
          </a:p>
          <a:p>
            <a:r>
              <a:rPr lang="pl-PL" dirty="0">
                <a:solidFill>
                  <a:srgbClr val="7030A0"/>
                </a:solidFill>
                <a:cs typeface="Calibri"/>
              </a:rPr>
              <a:t>Chleb</a:t>
            </a:r>
            <a:r>
              <a:rPr lang="pl-PL" dirty="0">
                <a:cs typeface="Calibri"/>
              </a:rPr>
              <a:t> - </a:t>
            </a:r>
            <a:r>
              <a:rPr lang="pl-PL" dirty="0">
                <a:ea typeface="+mn-lt"/>
                <a:cs typeface="+mn-lt"/>
              </a:rPr>
              <a:t>pokarm dla duszy, czyli Ciało Chrystusa </a:t>
            </a:r>
          </a:p>
          <a:p>
            <a:r>
              <a:rPr lang="pl-PL" dirty="0">
                <a:solidFill>
                  <a:srgbClr val="7030A0"/>
                </a:solidFill>
                <a:cs typeface="Calibri"/>
              </a:rPr>
              <a:t>Wędlina </a:t>
            </a:r>
            <a:r>
              <a:rPr lang="pl-PL" dirty="0">
                <a:cs typeface="Calibri"/>
              </a:rPr>
              <a:t>- symbol </a:t>
            </a:r>
            <a:r>
              <a:rPr lang="pl-PL" dirty="0">
                <a:ea typeface="+mn-lt"/>
                <a:cs typeface="+mn-lt"/>
              </a:rPr>
              <a:t> baranka, którego Izraelici zabijali i spożywali rodzinnie w święto Paschy</a:t>
            </a:r>
          </a:p>
          <a:p>
            <a:r>
              <a:rPr lang="pl-PL" dirty="0">
                <a:solidFill>
                  <a:srgbClr val="7030A0"/>
                </a:solidFill>
                <a:cs typeface="Calibri"/>
              </a:rPr>
              <a:t>Ciasto </a:t>
            </a:r>
            <a:r>
              <a:rPr lang="pl-PL" dirty="0">
                <a:cs typeface="Calibri"/>
              </a:rPr>
              <a:t>- </a:t>
            </a:r>
            <a:r>
              <a:rPr lang="pl-PL" dirty="0">
                <a:ea typeface="+mn-lt"/>
                <a:cs typeface="+mn-lt"/>
              </a:rPr>
              <a:t> oznaka kunsztu</a:t>
            </a:r>
            <a:endParaRPr lang="pl-PL" dirty="0">
              <a:cs typeface="Calibri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5F625C6-ADCF-4CC9-B0E4-1817CDE4B1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l-PL" dirty="0">
                <a:solidFill>
                  <a:srgbClr val="7030A0"/>
                </a:solidFill>
                <a:ea typeface="+mn-lt"/>
                <a:cs typeface="+mn-lt"/>
              </a:rPr>
              <a:t>Chrzan</a:t>
            </a:r>
            <a:r>
              <a:rPr lang="pl-PL" dirty="0">
                <a:ea typeface="+mn-lt"/>
                <a:cs typeface="+mn-lt"/>
              </a:rPr>
              <a:t> - </a:t>
            </a:r>
            <a:r>
              <a:rPr lang="pl-PL" dirty="0">
                <a:cs typeface="Calibri"/>
              </a:rPr>
              <a:t> jest symbolem goryczy Męki Pańskiej, zwieńczonej słodyczą Zmartwychwstania</a:t>
            </a:r>
            <a:endParaRPr lang="pl-PL" dirty="0">
              <a:ea typeface="+mn-lt"/>
              <a:cs typeface="+mn-lt"/>
            </a:endParaRPr>
          </a:p>
          <a:p>
            <a:r>
              <a:rPr lang="pl-PL" dirty="0">
                <a:solidFill>
                  <a:srgbClr val="7030A0"/>
                </a:solidFill>
                <a:cs typeface="Calibri"/>
              </a:rPr>
              <a:t>Sól </a:t>
            </a:r>
            <a:r>
              <a:rPr lang="pl-PL" dirty="0">
                <a:cs typeface="Calibri"/>
              </a:rPr>
              <a:t>- </a:t>
            </a:r>
            <a:r>
              <a:rPr lang="pl-PL" dirty="0">
                <a:ea typeface="+mn-lt"/>
                <a:cs typeface="+mn-lt"/>
              </a:rPr>
              <a:t>jest symbolem prostoty życia, samego sedna istnienia, sił moralnych i duchowych, oczyszczenia oraz prawdy</a:t>
            </a:r>
            <a:endParaRPr lang="pl-PL">
              <a:cs typeface="Calibri" panose="020F0502020204030204"/>
            </a:endParaRPr>
          </a:p>
          <a:p>
            <a:r>
              <a:rPr lang="pl-PL" dirty="0">
                <a:solidFill>
                  <a:srgbClr val="7030A0"/>
                </a:solidFill>
                <a:cs typeface="Calibri"/>
              </a:rPr>
              <a:t>Pieprz </a:t>
            </a:r>
            <a:r>
              <a:rPr lang="pl-PL" dirty="0">
                <a:cs typeface="Calibri"/>
              </a:rPr>
              <a:t>– gorzkie zioła</a:t>
            </a:r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4274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C3D5DD-579E-492F-8A73-09067D6EB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ZAJĄCZEK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C59A57-B0F7-455B-9958-D3743F2CFA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/>
              <a:t>Ta miła tradycja polega na obdarowywaniu się prezentami.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az 5" descr="Pudełka na prezenty">
            <a:extLst>
              <a:ext uri="{FF2B5EF4-FFF2-40B4-BE49-F238E27FC236}">
                <a16:creationId xmlns:a16="http://schemas.microsoft.com/office/drawing/2014/main" id="{8D3F4481-8AF8-413F-BB99-B68F13B219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2405" r="9185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58797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CB17FD8-197A-4BAC-94CA-A045666BF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0" y="802955"/>
            <a:ext cx="4766330" cy="1454051"/>
          </a:xfrm>
        </p:spPr>
        <p:txBody>
          <a:bodyPr>
            <a:normAutofit/>
          </a:bodyPr>
          <a:lstStyle/>
          <a:p>
            <a:r>
              <a:rPr lang="pl-PL" sz="3600">
                <a:solidFill>
                  <a:srgbClr val="000000"/>
                </a:solidFill>
                <a:cs typeface="Calibri Light"/>
              </a:rPr>
              <a:t>DO POSŁUCHANIA :)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712C10-58CD-4239-9EDA-731504928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33534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sz="1800">
                <a:solidFill>
                  <a:srgbClr val="000000"/>
                </a:solidFill>
                <a:cs typeface="Calibri"/>
              </a:rPr>
              <a:t>     </a:t>
            </a:r>
          </a:p>
        </p:txBody>
      </p:sp>
      <p:sp>
        <p:nvSpPr>
          <p:cNvPr id="13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1CE92F94-13C6-4EEA-BB70-208FE85B2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FE785618-765C-4B6F-8C97-A8B4DD7CEDB4}"/>
              </a:ext>
            </a:extLst>
          </p:cNvPr>
          <p:cNvSpPr txBox="1"/>
          <p:nvPr/>
        </p:nvSpPr>
        <p:spPr>
          <a:xfrm>
            <a:off x="1115684" y="3200400"/>
            <a:ext cx="635191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/>
              <a:t>https://www.youtube.com/watch?v=19RHxGCtkpg</a:t>
            </a:r>
          </a:p>
        </p:txBody>
      </p:sp>
    </p:spTree>
    <p:extLst>
      <p:ext uri="{BB962C8B-B14F-4D97-AF65-F5344CB8AC3E}">
        <p14:creationId xmlns:p14="http://schemas.microsoft.com/office/powerpoint/2010/main" val="194262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E215D7F-0FFE-4D72-B819-42F6F1E88F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2076450"/>
            <a:ext cx="10684151" cy="1345134"/>
          </a:xfrm>
        </p:spPr>
        <p:txBody>
          <a:bodyPr anchor="ctr">
            <a:normAutofit/>
          </a:bodyPr>
          <a:lstStyle/>
          <a:p>
            <a:r>
              <a:rPr lang="pl-PL" sz="5600">
                <a:solidFill>
                  <a:srgbClr val="FFFFFF"/>
                </a:solidFill>
                <a:cs typeface="Calibri Light"/>
              </a:rPr>
              <a:t>Dziękuję za uwagę :)</a:t>
            </a:r>
            <a:endParaRPr lang="pl-PL" sz="5600">
              <a:solidFill>
                <a:srgbClr val="FFFFFF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7E56611-BA13-4014-BAE4-F4DACB178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75" y="4473360"/>
            <a:ext cx="9469211" cy="8656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800">
                <a:solidFill>
                  <a:srgbClr val="000000"/>
                </a:solidFill>
                <a:cs typeface="Calibri"/>
              </a:rPr>
              <a:t>Amelia Dawidowicz kl. 8c</a:t>
            </a:r>
            <a:endParaRPr lang="pl-PL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2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A1B5AD29-F816-4B05-B36D-AC19ED066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WIELKANOC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FD95DA-CBB5-41EE-ADF5-A900C6ED32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4904" y="2494450"/>
            <a:ext cx="4053545" cy="356315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400" dirty="0" err="1"/>
              <a:t>Wielkanoc</a:t>
            </a:r>
            <a:r>
              <a:rPr lang="en-US" sz="2400" dirty="0"/>
              <a:t> </a:t>
            </a:r>
            <a:r>
              <a:rPr lang="en-US" sz="2400" dirty="0" err="1"/>
              <a:t>poprzedza</a:t>
            </a:r>
            <a:r>
              <a:rPr lang="en-US" sz="2400" dirty="0"/>
              <a:t> 40-dniowy  post, </a:t>
            </a:r>
            <a:r>
              <a:rPr lang="en-US" sz="2400" dirty="0" err="1"/>
              <a:t>który</a:t>
            </a:r>
            <a:r>
              <a:rPr lang="en-US" sz="2400" dirty="0"/>
              <a:t> </a:t>
            </a:r>
            <a:r>
              <a:rPr lang="en-US" sz="2400" dirty="0" err="1"/>
              <a:t>rozpoczyna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Środą</a:t>
            </a:r>
            <a:r>
              <a:rPr lang="en-US" sz="2400" dirty="0"/>
              <a:t> </a:t>
            </a:r>
            <a:r>
              <a:rPr lang="en-US" sz="2400" dirty="0" err="1"/>
              <a:t>Popielcową</a:t>
            </a:r>
            <a:r>
              <a:rPr lang="en-US" sz="2400" dirty="0"/>
              <a:t>. Tego </a:t>
            </a:r>
            <a:r>
              <a:rPr lang="en-US" sz="2400" dirty="0" err="1"/>
              <a:t>dnia</a:t>
            </a:r>
            <a:r>
              <a:rPr lang="en-US" sz="2400" dirty="0"/>
              <a:t> </a:t>
            </a:r>
            <a:r>
              <a:rPr lang="en-US" sz="2400" dirty="0" err="1"/>
              <a:t>obowiązuje</a:t>
            </a:r>
            <a:r>
              <a:rPr lang="en-US" sz="2400" dirty="0"/>
              <a:t> post </a:t>
            </a:r>
            <a:r>
              <a:rPr lang="en-US" sz="2400" dirty="0" err="1"/>
              <a:t>ścisły</a:t>
            </a:r>
            <a:r>
              <a:rPr lang="en-US" sz="2400" dirty="0"/>
              <a:t>, w </a:t>
            </a:r>
            <a:r>
              <a:rPr lang="en-US" sz="2400" dirty="0" err="1"/>
              <a:t>kościele</a:t>
            </a:r>
            <a:r>
              <a:rPr lang="en-US" sz="2400" dirty="0"/>
              <a:t> </a:t>
            </a:r>
            <a:r>
              <a:rPr lang="en-US" sz="2400" dirty="0" err="1"/>
              <a:t>głowy</a:t>
            </a:r>
            <a:r>
              <a:rPr lang="en-US" sz="2400" dirty="0"/>
              <a:t> </a:t>
            </a:r>
            <a:r>
              <a:rPr lang="en-US" sz="2400" dirty="0" err="1"/>
              <a:t>wiernych</a:t>
            </a:r>
            <a:r>
              <a:rPr lang="en-US" sz="2400" dirty="0"/>
              <a:t> </a:t>
            </a:r>
            <a:r>
              <a:rPr lang="en-US" sz="2400" dirty="0" err="1"/>
              <a:t>posypywane</a:t>
            </a:r>
            <a:r>
              <a:rPr lang="en-US" sz="2400" dirty="0"/>
              <a:t> </a:t>
            </a:r>
            <a:r>
              <a:rPr lang="en-US" sz="2400" dirty="0" err="1"/>
              <a:t>są</a:t>
            </a:r>
            <a:r>
              <a:rPr lang="en-US" sz="2400" dirty="0"/>
              <a:t> </a:t>
            </a:r>
            <a:r>
              <a:rPr lang="en-US" sz="2400" dirty="0" err="1"/>
              <a:t>popiołem</a:t>
            </a:r>
            <a:r>
              <a:rPr lang="en-US" sz="2400" dirty="0"/>
              <a:t>, co </a:t>
            </a:r>
            <a:r>
              <a:rPr lang="en-US" sz="2400" dirty="0" err="1"/>
              <a:t>symbolizuje</a:t>
            </a:r>
            <a:r>
              <a:rPr lang="en-US" sz="2400" dirty="0"/>
              <a:t>, </a:t>
            </a:r>
            <a:r>
              <a:rPr lang="en-US" sz="2400" dirty="0" err="1"/>
              <a:t>że</a:t>
            </a:r>
            <a:r>
              <a:rPr lang="en-US" sz="2400" dirty="0"/>
              <a:t> </a:t>
            </a:r>
            <a:r>
              <a:rPr lang="en-US" sz="2400" dirty="0" err="1"/>
              <a:t>wszystko</a:t>
            </a:r>
            <a:r>
              <a:rPr lang="en-US" sz="2400" dirty="0"/>
              <a:t> co </a:t>
            </a:r>
            <a:r>
              <a:rPr lang="en-US" sz="2400" dirty="0" err="1"/>
              <a:t>materialne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doczesne</a:t>
            </a:r>
            <a:r>
              <a:rPr lang="en-US" sz="2400" dirty="0"/>
              <a:t> </a:t>
            </a:r>
            <a:r>
              <a:rPr lang="en-US" sz="2400" dirty="0" err="1"/>
              <a:t>przemija</a:t>
            </a:r>
            <a:r>
              <a:rPr lang="en-US" sz="2400" dirty="0"/>
              <a:t>. </a:t>
            </a:r>
            <a:r>
              <a:rPr lang="en-US" sz="2400" dirty="0" err="1"/>
              <a:t>Podczas</a:t>
            </a:r>
            <a:r>
              <a:rPr lang="en-US" sz="2400" dirty="0"/>
              <a:t> </a:t>
            </a:r>
            <a:r>
              <a:rPr lang="en-US" sz="2400" dirty="0" err="1"/>
              <a:t>Wielkiego</a:t>
            </a:r>
            <a:r>
              <a:rPr lang="en-US" sz="2400" dirty="0"/>
              <a:t> </a:t>
            </a:r>
            <a:r>
              <a:rPr lang="en-US" sz="2400" dirty="0" err="1"/>
              <a:t>Postu</a:t>
            </a:r>
            <a:r>
              <a:rPr lang="en-US" sz="2400" dirty="0"/>
              <a:t> </a:t>
            </a:r>
            <a:r>
              <a:rPr lang="en-US" sz="2400" dirty="0" err="1"/>
              <a:t>odprawiane</a:t>
            </a:r>
            <a:r>
              <a:rPr lang="en-US" sz="2400" dirty="0"/>
              <a:t> </a:t>
            </a:r>
            <a:r>
              <a:rPr lang="en-US" sz="2400" dirty="0" err="1"/>
              <a:t>są</a:t>
            </a:r>
            <a:r>
              <a:rPr lang="en-US" sz="2400" dirty="0"/>
              <a:t> </a:t>
            </a:r>
            <a:r>
              <a:rPr lang="en-US" sz="2400" dirty="0" err="1"/>
              <a:t>nabożeństwa</a:t>
            </a:r>
            <a:r>
              <a:rPr lang="en-US" sz="2400" dirty="0"/>
              <a:t> </a:t>
            </a:r>
            <a:r>
              <a:rPr lang="en-US" sz="2400" dirty="0" err="1"/>
              <a:t>Drogi</a:t>
            </a:r>
            <a:r>
              <a:rPr lang="en-US" sz="2400" dirty="0"/>
              <a:t> </a:t>
            </a:r>
            <a:r>
              <a:rPr lang="en-US" sz="2400" dirty="0" err="1"/>
              <a:t>Krzyżowej</a:t>
            </a:r>
            <a:r>
              <a:rPr lang="en-US" sz="2400" dirty="0"/>
              <a:t> </a:t>
            </a:r>
            <a:r>
              <a:rPr lang="en-US" sz="2400" dirty="0" err="1"/>
              <a:t>oraz</a:t>
            </a:r>
            <a:r>
              <a:rPr lang="en-US" sz="2400" dirty="0"/>
              <a:t> </a:t>
            </a:r>
            <a:r>
              <a:rPr lang="en-US" sz="2400" dirty="0" err="1"/>
              <a:t>Gorzkich</a:t>
            </a:r>
            <a:r>
              <a:rPr lang="en-US" sz="2400" dirty="0"/>
              <a:t> </a:t>
            </a:r>
            <a:r>
              <a:rPr lang="en-US" sz="2400" dirty="0" err="1"/>
              <a:t>Żali</a:t>
            </a:r>
            <a:r>
              <a:rPr lang="en-US" sz="2400" dirty="0"/>
              <a:t>.</a:t>
            </a: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534919B1-DFB5-4653-9A70-75E6103B72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13672" b="2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7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96E01891-9BB5-4AD1-8194-68C670B32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WIELKANOC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az 5" descr="Obraz zawierający tekst&#10;&#10;Opis wygenerowany automatycznie">
            <a:extLst>
              <a:ext uri="{FF2B5EF4-FFF2-40B4-BE49-F238E27FC236}">
                <a16:creationId xmlns:a16="http://schemas.microsoft.com/office/drawing/2014/main" id="{823D11B7-D649-4E17-882C-8C11E7E3EB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EC2311-A236-453D-B72D-44DC2C4A9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Podczas Wielkiego Postu odprawiane są nabożeństwa Drogi Krzyżowej oraz Gorzkich Żali.</a:t>
            </a:r>
          </a:p>
          <a:p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3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F76DB0-5722-4F19-97FF-D070EF13B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NIEDZIELA PALMOWA</a:t>
            </a:r>
          </a:p>
        </p:txBody>
      </p:sp>
      <p:pic>
        <p:nvPicPr>
          <p:cNvPr id="5" name="Obraz 5" descr="Obraz zawierający roślina, bukiet, kwiat, kolorowy&#10;&#10;Opis wygenerowany automatycznie">
            <a:extLst>
              <a:ext uri="{FF2B5EF4-FFF2-40B4-BE49-F238E27FC236}">
                <a16:creationId xmlns:a16="http://schemas.microsoft.com/office/drawing/2014/main" id="{E5BFB3E9-BCDD-442B-80F2-6D2B685B8C7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21969" b="18355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FD6A26-6351-4F2B-BCA0-EBB98A798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23982" y="3752850"/>
            <a:ext cx="7485413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dirty="0"/>
              <a:t> Niedziela </a:t>
            </a:r>
            <a:r>
              <a:rPr lang="en-US" sz="1800" dirty="0" err="1"/>
              <a:t>Palmowa</a:t>
            </a:r>
            <a:r>
              <a:rPr lang="en-US" sz="1800" dirty="0"/>
              <a:t> </a:t>
            </a:r>
            <a:r>
              <a:rPr lang="en-US" sz="1800" dirty="0" err="1"/>
              <a:t>rozpoczyna</a:t>
            </a:r>
            <a:r>
              <a:rPr lang="en-US" sz="1800" dirty="0"/>
              <a:t> Wielki </a:t>
            </a:r>
            <a:r>
              <a:rPr lang="en-US" sz="1800" dirty="0" err="1"/>
              <a:t>Tydzień</a:t>
            </a:r>
            <a:r>
              <a:rPr lang="en-US" sz="1800" dirty="0"/>
              <a:t>. </a:t>
            </a:r>
            <a:r>
              <a:rPr lang="en-US" sz="1800" dirty="0" err="1"/>
              <a:t>Święto</a:t>
            </a:r>
            <a:r>
              <a:rPr lang="en-US" sz="1800" dirty="0"/>
              <a:t> to </a:t>
            </a:r>
            <a:r>
              <a:rPr lang="en-US" sz="1800" dirty="0" err="1"/>
              <a:t>ustanowiono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pamiątkę</a:t>
            </a:r>
            <a:r>
              <a:rPr lang="en-US" sz="1800" dirty="0"/>
              <a:t> </a:t>
            </a:r>
            <a:r>
              <a:rPr lang="en-US" sz="1800" dirty="0" err="1"/>
              <a:t>wjazdu</a:t>
            </a:r>
            <a:r>
              <a:rPr lang="en-US" sz="1800" dirty="0"/>
              <a:t> do </a:t>
            </a:r>
            <a:r>
              <a:rPr lang="en-US" sz="1800" dirty="0" err="1"/>
              <a:t>Jerozolimy</a:t>
            </a:r>
            <a:r>
              <a:rPr lang="en-US" sz="1800" dirty="0"/>
              <a:t> </a:t>
            </a:r>
            <a:r>
              <a:rPr lang="en-US" sz="1800" dirty="0" err="1"/>
              <a:t>Chrystusa</a:t>
            </a:r>
            <a:r>
              <a:rPr lang="en-US" sz="1800" dirty="0"/>
              <a:t>. Tego </a:t>
            </a:r>
            <a:r>
              <a:rPr lang="en-US" sz="1800" dirty="0" err="1"/>
              <a:t>dnia</a:t>
            </a:r>
            <a:r>
              <a:rPr lang="en-US" sz="1800" dirty="0"/>
              <a:t> </a:t>
            </a:r>
            <a:r>
              <a:rPr lang="en-US" sz="1800" dirty="0" err="1"/>
              <a:t>wierni</a:t>
            </a:r>
            <a:r>
              <a:rPr lang="en-US" sz="1800" dirty="0"/>
              <a:t> </a:t>
            </a:r>
            <a:r>
              <a:rPr lang="en-US" sz="1800" dirty="0" err="1"/>
              <a:t>przynoszą</a:t>
            </a:r>
            <a:r>
              <a:rPr lang="en-US" sz="1800" dirty="0"/>
              <a:t> do </a:t>
            </a:r>
            <a:r>
              <a:rPr lang="en-US" sz="1800" dirty="0" err="1"/>
              <a:t>kościoła</a:t>
            </a:r>
            <a:r>
              <a:rPr lang="en-US" sz="1800" dirty="0"/>
              <a:t> palmy, symbol </a:t>
            </a:r>
            <a:r>
              <a:rPr lang="en-US" sz="1800" dirty="0" err="1"/>
              <a:t>odradzającego</a:t>
            </a:r>
            <a:r>
              <a:rPr lang="en-US" sz="1800" dirty="0"/>
              <a:t> </a:t>
            </a:r>
            <a:r>
              <a:rPr lang="en-US" sz="1800" dirty="0" err="1"/>
              <a:t>się</a:t>
            </a:r>
            <a:r>
              <a:rPr lang="en-US" sz="1800" dirty="0"/>
              <a:t> </a:t>
            </a:r>
            <a:r>
              <a:rPr lang="en-US" sz="1800" dirty="0" err="1"/>
              <a:t>życia</a:t>
            </a:r>
            <a:r>
              <a:rPr lang="en-US" sz="1800" dirty="0"/>
              <a:t>.  </a:t>
            </a:r>
            <a:endParaRPr lang="en-US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836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F5B6C73-8FF9-4CE2-834A-CB85AB8B0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WIELKI CZWARTEK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B6C6E565-51AD-4FA5-B530-045637206A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alphaModFix/>
          </a:blip>
          <a:srcRect l="3628" r="35510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0E0E35-F9B0-44B6-A36B-183A738E06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W Wielkim Tygodniu jest Triduum Paschalne, które rozpoczyna się w Wielki Czwartek. Jest to dzień upamiętniający ostatnią wieczerzę Jezusa z Apostołami. To właśnie wtedy Chrystus ustanowił sakrament Eucharystii oraz Kapłaństwa. Tego dnia w  kościele  rzymskokatolickim pojawia się obrzęd umywania nóg (tzw. Mandatum)  ksiądz prowadzący mszę dokonuje symbolicznego mycia nóg zaproszonym na liturgię ubogim. Od 1979 w Wielki Czwartek papież co roku </a:t>
            </a:r>
            <a:r>
              <a:rPr lang="en-US" sz="1900" b="1">
                <a:solidFill>
                  <a:srgbClr val="000000"/>
                </a:solidFill>
              </a:rPr>
              <a:t>obmywa</a:t>
            </a:r>
            <a:r>
              <a:rPr lang="en-US" sz="1900">
                <a:solidFill>
                  <a:srgbClr val="000000"/>
                </a:solidFill>
              </a:rPr>
              <a:t> nogi ubogim oraz więźniom.</a:t>
            </a:r>
          </a:p>
        </p:txBody>
      </p:sp>
    </p:spTree>
    <p:extLst>
      <p:ext uri="{BB962C8B-B14F-4D97-AF65-F5344CB8AC3E}">
        <p14:creationId xmlns:p14="http://schemas.microsoft.com/office/powerpoint/2010/main" val="171596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71ACBE7-AC4B-4408-A483-D76DE0D7D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WIELKI PIĄTEK</a:t>
            </a:r>
          </a:p>
        </p:txBody>
      </p:sp>
      <p:grpSp>
        <p:nvGrpSpPr>
          <p:cNvPr id="8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170F29-6D9E-48E6-828B-CB707B1C1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err="1"/>
              <a:t>Dzień</a:t>
            </a:r>
            <a:r>
              <a:rPr lang="en-US" sz="2000" dirty="0"/>
              <a:t> </a:t>
            </a:r>
            <a:r>
              <a:rPr lang="en-US" sz="2000" dirty="0" err="1"/>
              <a:t>śmierci</a:t>
            </a:r>
            <a:r>
              <a:rPr lang="en-US" sz="2000" dirty="0"/>
              <a:t> </a:t>
            </a:r>
            <a:r>
              <a:rPr lang="en-US" sz="2000" dirty="0" err="1"/>
              <a:t>krzyżowej</a:t>
            </a:r>
            <a:r>
              <a:rPr lang="en-US" sz="2000" dirty="0"/>
              <a:t> </a:t>
            </a:r>
            <a:r>
              <a:rPr lang="en-US" sz="2000" dirty="0" err="1"/>
              <a:t>Jezusa</a:t>
            </a:r>
            <a:r>
              <a:rPr lang="en-US" sz="2000" dirty="0"/>
              <a:t> </a:t>
            </a:r>
            <a:r>
              <a:rPr lang="en-US" sz="2000" dirty="0" err="1"/>
              <a:t>Chrystusa</a:t>
            </a:r>
            <a:r>
              <a:rPr lang="en-US" sz="2000" dirty="0"/>
              <a:t>. Wielki Piątek w </a:t>
            </a:r>
            <a:r>
              <a:rPr lang="en-US" sz="2000" dirty="0" err="1"/>
              <a:t>Kościele</a:t>
            </a:r>
            <a:r>
              <a:rPr lang="en-US" sz="2000" dirty="0"/>
              <a:t> </a:t>
            </a:r>
            <a:r>
              <a:rPr lang="en-US" sz="2000" dirty="0" err="1"/>
              <a:t>katolickim</a:t>
            </a:r>
            <a:r>
              <a:rPr lang="en-US" sz="2000" dirty="0"/>
              <a:t> jest </a:t>
            </a:r>
            <a:r>
              <a:rPr lang="en-US" sz="2000" dirty="0" err="1"/>
              <a:t>jedynym</a:t>
            </a:r>
            <a:r>
              <a:rPr lang="en-US" sz="2000" dirty="0"/>
              <a:t> </a:t>
            </a:r>
            <a:r>
              <a:rPr lang="en-US" sz="2000" dirty="0" err="1"/>
              <a:t>dniem</a:t>
            </a:r>
            <a:r>
              <a:rPr lang="en-US" sz="2000" dirty="0"/>
              <a:t> w </a:t>
            </a:r>
            <a:r>
              <a:rPr lang="en-US" sz="2000" dirty="0" err="1"/>
              <a:t>roku</a:t>
            </a:r>
            <a:r>
              <a:rPr lang="en-US" sz="2000" dirty="0"/>
              <a:t>, w </a:t>
            </a:r>
            <a:r>
              <a:rPr lang="en-US" sz="2000" dirty="0" err="1"/>
              <a:t>którym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odprawia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 </a:t>
            </a:r>
            <a:r>
              <a:rPr lang="en-US" sz="2000" dirty="0" err="1"/>
              <a:t>mszy</a:t>
            </a:r>
            <a:r>
              <a:rPr lang="en-US" sz="2000" dirty="0"/>
              <a:t> </a:t>
            </a:r>
            <a:r>
              <a:rPr lang="en-US" sz="2000" dirty="0" err="1"/>
              <a:t>św</a:t>
            </a:r>
            <a:r>
              <a:rPr lang="en-US" sz="2000" dirty="0"/>
              <a:t>, </a:t>
            </a:r>
            <a:r>
              <a:rPr lang="en-US" sz="2000" dirty="0" err="1"/>
              <a:t>jedynie</a:t>
            </a:r>
            <a:r>
              <a:rPr lang="en-US" sz="2000" dirty="0"/>
              <a:t> po </a:t>
            </a:r>
            <a:r>
              <a:rPr lang="en-US" sz="2000" dirty="0" err="1"/>
              <a:t>południu</a:t>
            </a:r>
            <a:r>
              <a:rPr lang="en-US" sz="2000" dirty="0"/>
              <a:t> </a:t>
            </a:r>
            <a:r>
              <a:rPr lang="en-US" sz="2000" dirty="0" err="1"/>
              <a:t>celebrowane</a:t>
            </a:r>
            <a:r>
              <a:rPr lang="en-US" sz="2000" dirty="0"/>
              <a:t> jest </a:t>
            </a:r>
            <a:r>
              <a:rPr lang="en-US" sz="2000" dirty="0" err="1"/>
              <a:t>nabożeństwo</a:t>
            </a:r>
            <a:r>
              <a:rPr lang="en-US" sz="2000" dirty="0"/>
              <a:t>, </a:t>
            </a:r>
            <a:r>
              <a:rPr lang="en-US" sz="2000" dirty="0" err="1"/>
              <a:t>podczas</a:t>
            </a:r>
            <a:r>
              <a:rPr lang="en-US" sz="2000" dirty="0"/>
              <a:t> </a:t>
            </a:r>
            <a:r>
              <a:rPr lang="en-US" sz="2000" dirty="0" err="1"/>
              <a:t>którego</a:t>
            </a:r>
            <a:r>
              <a:rPr lang="en-US" sz="2000" dirty="0"/>
              <a:t> </a:t>
            </a:r>
            <a:r>
              <a:rPr lang="en-US" sz="2000" dirty="0" err="1"/>
              <a:t>śpiewa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 </a:t>
            </a:r>
            <a:r>
              <a:rPr lang="en-US" sz="2000" dirty="0" err="1"/>
              <a:t>pieśni</a:t>
            </a:r>
            <a:r>
              <a:rPr lang="en-US" sz="2000" dirty="0"/>
              <a:t> o </a:t>
            </a:r>
            <a:r>
              <a:rPr lang="en-US" sz="2000" dirty="0" err="1"/>
              <a:t>krzyżu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tajemnicy</a:t>
            </a:r>
            <a:r>
              <a:rPr lang="en-US" sz="2000" dirty="0"/>
              <a:t> </a:t>
            </a:r>
            <a:r>
              <a:rPr lang="en-US" sz="2000" dirty="0" err="1"/>
              <a:t>Komunii</a:t>
            </a:r>
            <a:r>
              <a:rPr lang="en-US" sz="2000" dirty="0"/>
              <a:t> </a:t>
            </a:r>
            <a:r>
              <a:rPr lang="en-US" sz="2000" dirty="0" err="1"/>
              <a:t>Świętej</a:t>
            </a:r>
            <a:r>
              <a:rPr lang="en-US" sz="2000" dirty="0"/>
              <a:t>. </a:t>
            </a:r>
            <a:r>
              <a:rPr lang="en-US" sz="2000" dirty="0" err="1"/>
              <a:t>Ksiądz</a:t>
            </a:r>
            <a:r>
              <a:rPr lang="en-US" sz="2000" dirty="0"/>
              <a:t> </a:t>
            </a:r>
            <a:r>
              <a:rPr lang="en-US" sz="2000" dirty="0" err="1"/>
              <a:t>tego</a:t>
            </a:r>
            <a:r>
              <a:rPr lang="en-US" sz="2000" dirty="0"/>
              <a:t> </a:t>
            </a:r>
            <a:r>
              <a:rPr lang="en-US" sz="2000" dirty="0" err="1"/>
              <a:t>dnia</a:t>
            </a:r>
            <a:r>
              <a:rPr lang="en-US" sz="2000" dirty="0"/>
              <a:t> </a:t>
            </a:r>
            <a:r>
              <a:rPr lang="en-US" sz="2000" dirty="0" err="1"/>
              <a:t>kładzie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 </a:t>
            </a:r>
            <a:r>
              <a:rPr lang="en-US" sz="2000" dirty="0" err="1"/>
              <a:t>krzyżem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ziemi</a:t>
            </a:r>
            <a:r>
              <a:rPr lang="en-US" sz="2000" dirty="0"/>
              <a:t>. </a:t>
            </a:r>
            <a:endParaRPr lang="en-US" sz="2000" dirty="0">
              <a:cs typeface="Calibri"/>
            </a:endParaRPr>
          </a:p>
        </p:txBody>
      </p:sp>
      <p:sp>
        <p:nvSpPr>
          <p:cNvPr id="15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5" descr="Obraz zawierający meble, dywanik&#10;&#10;Opis wygenerowany automatycznie">
            <a:extLst>
              <a:ext uri="{FF2B5EF4-FFF2-40B4-BE49-F238E27FC236}">
                <a16:creationId xmlns:a16="http://schemas.microsoft.com/office/drawing/2014/main" id="{A626AA2F-323F-4B2F-8402-91E2441B80B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8004" r="1272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5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0C8D2F-584C-4C7B-B377-DC67CD603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WIELKA SOBOTA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Obraz 5" descr="Obraz zawierający ogień, przyroda, kominek, oświetlony&#10;&#10;Opis wygenerowany automatycznie">
            <a:extLst>
              <a:ext uri="{FF2B5EF4-FFF2-40B4-BE49-F238E27FC236}">
                <a16:creationId xmlns:a16="http://schemas.microsoft.com/office/drawing/2014/main" id="{900C4AB5-4DE1-4D1A-82B6-B2EB55C492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9422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BAEAF-34D7-4ECF-BA9A-BB0BAA71A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9158" y="2279018"/>
            <a:ext cx="5259714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/>
              <a:t>W Wielką Sobotę w Kościele katolickim przez cały dzień trwa święcenie pokarmów i adoracja Chrystusa złożonego do grobu.  Po zmroku, w godzinach wieczornych, odbywa się liturgia Wigilii Paschalnej, podczas której następuje poświęcenie ognia i wody. Stanowi ona  początek radosnych obchodów Zmartwychwstania Jezusa. </a:t>
            </a:r>
          </a:p>
        </p:txBody>
      </p:sp>
    </p:spTree>
    <p:extLst>
      <p:ext uri="{BB962C8B-B14F-4D97-AF65-F5344CB8AC3E}">
        <p14:creationId xmlns:p14="http://schemas.microsoft.com/office/powerpoint/2010/main" val="3473445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CB36CC-AE24-4AF9-95A2-5B87C2F03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33" y="490537"/>
            <a:ext cx="5291663" cy="16287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PISANKI</a:t>
            </a: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423C68C6-DEE9-4C41-A367-088F3F26537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4585" r="2" b="2"/>
          <a:stretch/>
        </p:blipFill>
        <p:spPr>
          <a:xfrm>
            <a:off x="2" y="1587"/>
            <a:ext cx="6095999" cy="6856413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EE8968-B7C9-4DAC-8E12-851FD0B5B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17734" y="2614612"/>
            <a:ext cx="5291663" cy="375284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/>
              <a:t>W zależności od techniki zdobienia jajka mają różne nazwy: </a:t>
            </a:r>
          </a:p>
          <a:p>
            <a:r>
              <a:rPr lang="en-US" sz="1800"/>
              <a:t>Kraszanki – gotowanie jajka w wywarze barwnym</a:t>
            </a:r>
          </a:p>
          <a:p>
            <a:r>
              <a:rPr lang="en-US" sz="1800"/>
              <a:t>Pisanki - rysowanie na skorupce gorącym roztopionym woskiem, a następnie zanurzenie jajka w barwniku</a:t>
            </a:r>
          </a:p>
          <a:p>
            <a:r>
              <a:rPr lang="en-US" sz="1800"/>
              <a:t>Oklejanki – przyozdobione skrawkami papieru lub tkaniny, płatkami bzu</a:t>
            </a:r>
          </a:p>
          <a:p>
            <a:r>
              <a:rPr lang="en-US" sz="1800"/>
              <a:t>Nalepianki - ozdabianie skorupki jajka różnobarwnymi wycinankami z papieru</a:t>
            </a:r>
          </a:p>
        </p:txBody>
      </p:sp>
    </p:spTree>
    <p:extLst>
      <p:ext uri="{BB962C8B-B14F-4D97-AF65-F5344CB8AC3E}">
        <p14:creationId xmlns:p14="http://schemas.microsoft.com/office/powerpoint/2010/main" val="1147032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4E473B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A67B71B-587D-4F48-836C-3B25BE7D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ŚMIGUS-DYNGUS</a:t>
            </a:r>
          </a:p>
        </p:txBody>
      </p:sp>
      <p:pic>
        <p:nvPicPr>
          <p:cNvPr id="5" name="Obraz 5" descr="Obraz zawierający zewnętrzne&#10;&#10;Opis wygenerowany automatycznie">
            <a:extLst>
              <a:ext uri="{FF2B5EF4-FFF2-40B4-BE49-F238E27FC236}">
                <a16:creationId xmlns:a16="http://schemas.microsoft.com/office/drawing/2014/main" id="{73930D49-8608-49D8-86A3-6F749657FF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3126" b="-1"/>
          <a:stretch/>
        </p:blipFill>
        <p:spPr>
          <a:xfrm>
            <a:off x="327547" y="2454903"/>
            <a:ext cx="7058306" cy="408025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B538D6-1120-422C-A0EC-65254A435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err="1">
                <a:solidFill>
                  <a:srgbClr val="FFFFFF"/>
                </a:solidFill>
              </a:rPr>
              <a:t>Przypada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na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dzień</a:t>
            </a:r>
            <a:r>
              <a:rPr lang="en-US" sz="2000" dirty="0">
                <a:solidFill>
                  <a:srgbClr val="FFFFFF"/>
                </a:solidFill>
              </a:rPr>
              <a:t> po </a:t>
            </a:r>
            <a:r>
              <a:rPr lang="en-US" sz="2000" dirty="0" err="1">
                <a:solidFill>
                  <a:srgbClr val="FFFFFF"/>
                </a:solidFill>
              </a:rPr>
              <a:t>zmartwychwstaniu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Chrystusa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czyli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Poniedziałek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Wielkanocny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 err="1">
                <a:solidFill>
                  <a:srgbClr val="FFFFFF"/>
                </a:solidFill>
              </a:rPr>
              <a:t>Obchodzony</a:t>
            </a:r>
            <a:r>
              <a:rPr lang="en-US" sz="2000" dirty="0">
                <a:solidFill>
                  <a:srgbClr val="FFFFFF"/>
                </a:solidFill>
              </a:rPr>
              <a:t> w </a:t>
            </a:r>
            <a:r>
              <a:rPr lang="en-US" sz="2000" dirty="0" err="1">
                <a:solidFill>
                  <a:srgbClr val="FFFFFF"/>
                </a:solidFill>
              </a:rPr>
              <a:t>całej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Polsce</a:t>
            </a:r>
            <a:r>
              <a:rPr lang="en-US" sz="2000" dirty="0">
                <a:solidFill>
                  <a:srgbClr val="FFFFFF"/>
                </a:solidFill>
              </a:rPr>
              <a:t>. Polega </a:t>
            </a:r>
            <a:r>
              <a:rPr lang="en-US" sz="2000" dirty="0" err="1">
                <a:solidFill>
                  <a:srgbClr val="FFFFFF"/>
                </a:solidFill>
              </a:rPr>
              <a:t>na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polewaniu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się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wodą</a:t>
            </a:r>
            <a:r>
              <a:rPr lang="en-US" sz="2000" dirty="0">
                <a:solidFill>
                  <a:srgbClr val="FFFFFF"/>
                </a:solidFill>
              </a:rPr>
              <a:t>, co </a:t>
            </a:r>
            <a:r>
              <a:rPr lang="en-US" sz="2000" dirty="0" err="1">
                <a:solidFill>
                  <a:srgbClr val="FFFFFF"/>
                </a:solidFill>
              </a:rPr>
              <a:t>symbolizuje</a:t>
            </a:r>
            <a:r>
              <a:rPr lang="en-US" sz="2000" dirty="0">
                <a:solidFill>
                  <a:srgbClr val="FFFFFF"/>
                </a:solidFill>
              </a:rPr>
              <a:t> </a:t>
            </a:r>
            <a:r>
              <a:rPr lang="en-US" sz="2000" dirty="0" err="1">
                <a:solidFill>
                  <a:srgbClr val="FFFFFF"/>
                </a:solidFill>
              </a:rPr>
              <a:t>pożegnanie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zimy</a:t>
            </a:r>
            <a:r>
              <a:rPr lang="en-US" sz="2000" dirty="0">
                <a:solidFill>
                  <a:srgbClr val="FFFFFF"/>
                </a:solidFill>
              </a:rPr>
              <a:t> I  </a:t>
            </a:r>
            <a:r>
              <a:rPr lang="en-US" sz="2000" dirty="0" err="1">
                <a:solidFill>
                  <a:srgbClr val="FFFFFF"/>
                </a:solidFill>
              </a:rPr>
              <a:t>radosne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powitanie</a:t>
            </a:r>
            <a:r>
              <a:rPr lang="en-US" sz="2000" dirty="0">
                <a:solidFill>
                  <a:srgbClr val="FFFFFF"/>
                </a:solidFill>
              </a:rPr>
              <a:t> </a:t>
            </a:r>
            <a:r>
              <a:rPr lang="en-US" sz="2000" dirty="0" err="1">
                <a:solidFill>
                  <a:srgbClr val="FFFFFF"/>
                </a:solidFill>
              </a:rPr>
              <a:t>wiosny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  <a:endParaRPr lang="en-US" sz="2000" dirty="0" err="1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21995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Zmartwychwstał Jezus</vt:lpstr>
      <vt:lpstr>WIELKANOC</vt:lpstr>
      <vt:lpstr>WIELKANOC</vt:lpstr>
      <vt:lpstr>NIEDZIELA PALMOWA</vt:lpstr>
      <vt:lpstr>WIELKI CZWARTEK</vt:lpstr>
      <vt:lpstr>WIELKI PIĄTEK</vt:lpstr>
      <vt:lpstr>WIELKA SOBOTA</vt:lpstr>
      <vt:lpstr>PISANKI</vt:lpstr>
      <vt:lpstr>ŚMIGUS-DYNGUS</vt:lpstr>
      <vt:lpstr>ŚWIĘCONKA</vt:lpstr>
      <vt:lpstr>SYMBOLIKA POKARMÓW</vt:lpstr>
      <vt:lpstr>ZAJĄCZEK</vt:lpstr>
      <vt:lpstr>DO POSŁUCHANIA :)</vt:lpstr>
      <vt:lpstr>Dziękuję za uwagę :)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275</cp:revision>
  <dcterms:created xsi:type="dcterms:W3CDTF">2021-02-13T13:25:39Z</dcterms:created>
  <dcterms:modified xsi:type="dcterms:W3CDTF">2021-02-13T15:00:39Z</dcterms:modified>
</cp:coreProperties>
</file>